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5C3"/>
    <a:srgbClr val="035B71"/>
    <a:srgbClr val="14647C"/>
    <a:srgbClr val="195A61"/>
    <a:srgbClr val="FFFF00"/>
    <a:srgbClr val="2A97A2"/>
    <a:srgbClr val="33B7C6"/>
    <a:srgbClr val="F0F0F0"/>
    <a:srgbClr val="13637C"/>
    <a:srgbClr val="00B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65289-9EA5-4FB8-A720-EB765DD78851}" v="120" dt="2022-11-25T04:11:08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da wibisono" userId="7688c47db560505e" providerId="LiveId" clId="{89B66988-0FF5-4C21-B6A5-BE5BC8DBE78B}"/>
    <pc:docChg chg="custSel modSld">
      <pc:chgData name="wanda wibisono" userId="7688c47db560505e" providerId="LiveId" clId="{89B66988-0FF5-4C21-B6A5-BE5BC8DBE78B}" dt="2022-11-22T04:26:18.282" v="3" actId="20577"/>
      <pc:docMkLst>
        <pc:docMk/>
      </pc:docMkLst>
      <pc:sldChg chg="addSp delSp modSp mod">
        <pc:chgData name="wanda wibisono" userId="7688c47db560505e" providerId="LiveId" clId="{89B66988-0FF5-4C21-B6A5-BE5BC8DBE78B}" dt="2022-11-22T04:26:18.282" v="3" actId="20577"/>
        <pc:sldMkLst>
          <pc:docMk/>
          <pc:sldMk cId="3966697125" sldId="257"/>
        </pc:sldMkLst>
        <pc:spChg chg="mod">
          <ac:chgData name="wanda wibisono" userId="7688c47db560505e" providerId="LiveId" clId="{89B66988-0FF5-4C21-B6A5-BE5BC8DBE78B}" dt="2022-11-22T04:26:18.282" v="3" actId="20577"/>
          <ac:spMkLst>
            <pc:docMk/>
            <pc:sldMk cId="3966697125" sldId="257"/>
            <ac:spMk id="2" creationId="{93F3197A-80F2-BA84-61BB-9C82BD5BECD4}"/>
          </ac:spMkLst>
        </pc:spChg>
        <pc:spChg chg="del">
          <ac:chgData name="wanda wibisono" userId="7688c47db560505e" providerId="LiveId" clId="{89B66988-0FF5-4C21-B6A5-BE5BC8DBE78B}" dt="2022-11-22T04:26:06.234" v="0" actId="478"/>
          <ac:spMkLst>
            <pc:docMk/>
            <pc:sldMk cId="3966697125" sldId="257"/>
            <ac:spMk id="4" creationId="{891F218E-0906-0BCA-E3F5-D95EC6B80A4A}"/>
          </ac:spMkLst>
        </pc:spChg>
        <pc:spChg chg="add del mod">
          <ac:chgData name="wanda wibisono" userId="7688c47db560505e" providerId="LiveId" clId="{89B66988-0FF5-4C21-B6A5-BE5BC8DBE78B}" dt="2022-11-22T04:26:13.616" v="1" actId="478"/>
          <ac:spMkLst>
            <pc:docMk/>
            <pc:sldMk cId="3966697125" sldId="257"/>
            <ac:spMk id="6" creationId="{54C64EA4-8F9B-7CE3-FA98-D4E296AAEBD5}"/>
          </ac:spMkLst>
        </pc:spChg>
      </pc:sldChg>
    </pc:docChg>
  </pc:docChgLst>
  <pc:docChgLst>
    <pc:chgData name="wanda wibisono" userId="7688c47db560505e" providerId="LiveId" clId="{27A65289-9EA5-4FB8-A720-EB765DD78851}"/>
    <pc:docChg chg="undo custSel addSld delSld modSld">
      <pc:chgData name="wanda wibisono" userId="7688c47db560505e" providerId="LiveId" clId="{27A65289-9EA5-4FB8-A720-EB765DD78851}" dt="2022-11-25T04:11:11.849" v="566" actId="1076"/>
      <pc:docMkLst>
        <pc:docMk/>
      </pc:docMkLst>
      <pc:sldChg chg="modSp mod">
        <pc:chgData name="wanda wibisono" userId="7688c47db560505e" providerId="LiveId" clId="{27A65289-9EA5-4FB8-A720-EB765DD78851}" dt="2022-11-25T03:55:23.036" v="10" actId="1038"/>
        <pc:sldMkLst>
          <pc:docMk/>
          <pc:sldMk cId="3966697125" sldId="257"/>
        </pc:sldMkLst>
        <pc:spChg chg="mod">
          <ac:chgData name="wanda wibisono" userId="7688c47db560505e" providerId="LiveId" clId="{27A65289-9EA5-4FB8-A720-EB765DD78851}" dt="2022-11-25T03:55:23.036" v="10" actId="1038"/>
          <ac:spMkLst>
            <pc:docMk/>
            <pc:sldMk cId="3966697125" sldId="257"/>
            <ac:spMk id="2" creationId="{93F3197A-80F2-BA84-61BB-9C82BD5BECD4}"/>
          </ac:spMkLst>
        </pc:spChg>
        <pc:spChg chg="mod">
          <ac:chgData name="wanda wibisono" userId="7688c47db560505e" providerId="LiveId" clId="{27A65289-9EA5-4FB8-A720-EB765DD78851}" dt="2022-11-25T03:55:18.829" v="1"/>
          <ac:spMkLst>
            <pc:docMk/>
            <pc:sldMk cId="3966697125" sldId="257"/>
            <ac:spMk id="8" creationId="{E8DE97D8-3AB6-3E72-41F6-73FC1584F751}"/>
          </ac:spMkLst>
        </pc:spChg>
      </pc:sldChg>
      <pc:sldChg chg="addSp delSp modSp mod">
        <pc:chgData name="wanda wibisono" userId="7688c47db560505e" providerId="LiveId" clId="{27A65289-9EA5-4FB8-A720-EB765DD78851}" dt="2022-11-25T03:56:35.035" v="47" actId="1035"/>
        <pc:sldMkLst>
          <pc:docMk/>
          <pc:sldMk cId="3558436622" sldId="314"/>
        </pc:sldMkLst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3" creationId="{2EF11CBE-24B4-CF7F-6DB4-9F5C23B90533}"/>
          </ac:spMkLst>
        </pc:spChg>
        <pc:spChg chg="mod">
          <ac:chgData name="wanda wibisono" userId="7688c47db560505e" providerId="LiveId" clId="{27A65289-9EA5-4FB8-A720-EB765DD78851}" dt="2022-11-25T03:55:51.831" v="20"/>
          <ac:spMkLst>
            <pc:docMk/>
            <pc:sldMk cId="3558436622" sldId="314"/>
            <ac:spMk id="5" creationId="{8148F0FA-4363-3ED9-8635-29C660034CAC}"/>
          </ac:spMkLst>
        </pc:spChg>
        <pc:spChg chg="del">
          <ac:chgData name="wanda wibisono" userId="7688c47db560505e" providerId="LiveId" clId="{27A65289-9EA5-4FB8-A720-EB765DD78851}" dt="2022-11-25T03:55:33.323" v="12" actId="478"/>
          <ac:spMkLst>
            <pc:docMk/>
            <pc:sldMk cId="3558436622" sldId="314"/>
            <ac:spMk id="6" creationId="{80A36F1E-D6CE-B5E2-F8BD-9DC1172F69D4}"/>
          </ac:spMkLst>
        </pc:spChg>
        <pc:spChg chg="del">
          <ac:chgData name="wanda wibisono" userId="7688c47db560505e" providerId="LiveId" clId="{27A65289-9EA5-4FB8-A720-EB765DD78851}" dt="2022-11-25T03:55:33.323" v="12" actId="478"/>
          <ac:spMkLst>
            <pc:docMk/>
            <pc:sldMk cId="3558436622" sldId="314"/>
            <ac:spMk id="7" creationId="{DDF764A9-1D7F-8B1F-AB19-731176D67DAD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9" creationId="{E3CA7A06-4732-13B7-8326-059919B8E494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10" creationId="{E36E87D1-2223-C171-BFDE-D8731FC54B17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11" creationId="{FE27E586-B247-5F50-B91B-B679B98E9DF6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13" creationId="{B50303DC-A3D4-A53F-0788-AD957E87603F}"/>
          </ac:spMkLst>
        </pc:spChg>
        <pc:spChg chg="del">
          <ac:chgData name="wanda wibisono" userId="7688c47db560505e" providerId="LiveId" clId="{27A65289-9EA5-4FB8-A720-EB765DD78851}" dt="2022-11-25T03:55:33.323" v="12" actId="478"/>
          <ac:spMkLst>
            <pc:docMk/>
            <pc:sldMk cId="3558436622" sldId="314"/>
            <ac:spMk id="14" creationId="{BE814289-29AB-79BA-4C7D-0485328BA75A}"/>
          </ac:spMkLst>
        </pc:spChg>
        <pc:spChg chg="del">
          <ac:chgData name="wanda wibisono" userId="7688c47db560505e" providerId="LiveId" clId="{27A65289-9EA5-4FB8-A720-EB765DD78851}" dt="2022-11-25T03:55:33.323" v="12" actId="478"/>
          <ac:spMkLst>
            <pc:docMk/>
            <pc:sldMk cId="3558436622" sldId="314"/>
            <ac:spMk id="15" creationId="{26738E41-F509-1335-2E82-C33A03FACE74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16" creationId="{32265D5D-E549-103B-2915-29A85A839DCE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17" creationId="{F6BA821F-A5BA-AF1E-D02F-B8557039DE88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18" creationId="{498E533D-E34E-0F88-BFBC-4A5FF9A15740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19" creationId="{277893EF-75D6-B9D8-B01F-204DE1ACE860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20" creationId="{D0BC0634-CBD1-9A4C-163E-362B75A7BC36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22" creationId="{F1E74D7C-4167-FADC-AA8F-E6CB35D33D9D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23" creationId="{DAAA4662-8DC0-55B6-5679-3F6CDB59EB04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24" creationId="{6F9D3B49-4127-A56D-8371-306802709DA4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26" creationId="{82C53A16-DAA3-11E4-2991-F74A9263ED11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27" creationId="{B6575A12-2CEE-117F-9558-9E2B3E6EFDC8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29" creationId="{82C9202C-3EDC-4C02-6BE6-70957CA2A4DB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30" creationId="{79193781-69BD-63F9-05CC-CA349D0E6B17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31" creationId="{6CB1B54C-B4F8-16CF-5D6B-E920F448E3C1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32" creationId="{ECEAD0F2-446D-EC0F-5304-1C980850F873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33" creationId="{955A6288-2A94-C4DD-6EEA-3C38A01AB15A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34" creationId="{B555A8F9-BD53-0236-0D5A-B544CEA8A8BD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35" creationId="{D21EC20C-8CF7-84BE-7190-AC507889D4C5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37" creationId="{44CD3D7E-B28B-640A-B8DD-1AD4ECF139D1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38" creationId="{05AE66F1-DB74-864B-36AE-92CAD858BDFB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39" creationId="{C6A68A44-AE46-65A7-80CE-ACBCF3E9676F}"/>
          </ac:spMkLst>
        </pc:spChg>
        <pc:spChg chg="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40" creationId="{3CDCDA20-C40E-C338-D9A7-AC03D3DAE80A}"/>
          </ac:spMkLst>
        </pc:spChg>
        <pc:spChg chg="add mod">
          <ac:chgData name="wanda wibisono" userId="7688c47db560505e" providerId="LiveId" clId="{27A65289-9EA5-4FB8-A720-EB765DD78851}" dt="2022-11-25T03:56:35.035" v="47" actId="1035"/>
          <ac:spMkLst>
            <pc:docMk/>
            <pc:sldMk cId="3558436622" sldId="314"/>
            <ac:spMk id="41" creationId="{2C276267-4217-53C6-ECA2-0D54272379F7}"/>
          </ac:spMkLst>
        </pc:spChg>
        <pc:grpChg chg="add mod">
          <ac:chgData name="wanda wibisono" userId="7688c47db560505e" providerId="LiveId" clId="{27A65289-9EA5-4FB8-A720-EB765DD78851}" dt="2022-11-25T03:56:35.035" v="47" actId="1035"/>
          <ac:grpSpMkLst>
            <pc:docMk/>
            <pc:sldMk cId="3558436622" sldId="314"/>
            <ac:grpSpMk id="25" creationId="{F07BA351-7519-DBBF-3610-47DB9F2544A0}"/>
          </ac:grpSpMkLst>
        </pc:grpChg>
        <pc:grpChg chg="add mod">
          <ac:chgData name="wanda wibisono" userId="7688c47db560505e" providerId="LiveId" clId="{27A65289-9EA5-4FB8-A720-EB765DD78851}" dt="2022-11-25T03:56:35.035" v="47" actId="1035"/>
          <ac:grpSpMkLst>
            <pc:docMk/>
            <pc:sldMk cId="3558436622" sldId="314"/>
            <ac:grpSpMk id="28" creationId="{9DF99520-B477-D73B-0A6A-CE32B3F60D33}"/>
          </ac:grpSpMkLst>
        </pc:grpChg>
        <pc:grpChg chg="add mod">
          <ac:chgData name="wanda wibisono" userId="7688c47db560505e" providerId="LiveId" clId="{27A65289-9EA5-4FB8-A720-EB765DD78851}" dt="2022-11-25T03:56:35.035" v="47" actId="1035"/>
          <ac:grpSpMkLst>
            <pc:docMk/>
            <pc:sldMk cId="3558436622" sldId="314"/>
            <ac:grpSpMk id="36" creationId="{AC179BD4-E140-6AD3-7533-920AED9B18BB}"/>
          </ac:grpSpMkLst>
        </pc:grpChg>
        <pc:picChg chg="del">
          <ac:chgData name="wanda wibisono" userId="7688c47db560505e" providerId="LiveId" clId="{27A65289-9EA5-4FB8-A720-EB765DD78851}" dt="2022-11-25T03:55:33.323" v="12" actId="478"/>
          <ac:picMkLst>
            <pc:docMk/>
            <pc:sldMk cId="3558436622" sldId="314"/>
            <ac:picMk id="2" creationId="{C41BD42F-6A31-54D2-BC3A-AB6547A40D17}"/>
          </ac:picMkLst>
        </pc:picChg>
        <pc:picChg chg="add mod">
          <ac:chgData name="wanda wibisono" userId="7688c47db560505e" providerId="LiveId" clId="{27A65289-9EA5-4FB8-A720-EB765DD78851}" dt="2022-11-25T03:56:35.035" v="47" actId="1035"/>
          <ac:picMkLst>
            <pc:docMk/>
            <pc:sldMk cId="3558436622" sldId="314"/>
            <ac:picMk id="8" creationId="{E331E4F8-F601-CA59-2643-F4700E2B9D62}"/>
          </ac:picMkLst>
        </pc:picChg>
        <pc:picChg chg="add mod">
          <ac:chgData name="wanda wibisono" userId="7688c47db560505e" providerId="LiveId" clId="{27A65289-9EA5-4FB8-A720-EB765DD78851}" dt="2022-11-25T03:56:35.035" v="47" actId="1035"/>
          <ac:picMkLst>
            <pc:docMk/>
            <pc:sldMk cId="3558436622" sldId="314"/>
            <ac:picMk id="21" creationId="{6DDB7B27-D91E-D481-42DC-A254BCD733D3}"/>
          </ac:picMkLst>
        </pc:picChg>
        <pc:picChg chg="add mod">
          <ac:chgData name="wanda wibisono" userId="7688c47db560505e" providerId="LiveId" clId="{27A65289-9EA5-4FB8-A720-EB765DD78851}" dt="2022-11-25T03:56:35.035" v="47" actId="1035"/>
          <ac:picMkLst>
            <pc:docMk/>
            <pc:sldMk cId="3558436622" sldId="314"/>
            <ac:picMk id="42" creationId="{C402E005-31E8-C4FD-EB33-49D8AAE1F93D}"/>
          </ac:picMkLst>
        </pc:picChg>
      </pc:sldChg>
      <pc:sldChg chg="del">
        <pc:chgData name="wanda wibisono" userId="7688c47db560505e" providerId="LiveId" clId="{27A65289-9EA5-4FB8-A720-EB765DD78851}" dt="2022-11-25T03:55:28.852" v="11" actId="47"/>
        <pc:sldMkLst>
          <pc:docMk/>
          <pc:sldMk cId="2056291170" sldId="315"/>
        </pc:sldMkLst>
      </pc:sldChg>
      <pc:sldChg chg="addSp modSp add mod">
        <pc:chgData name="wanda wibisono" userId="7688c47db560505e" providerId="LiveId" clId="{27A65289-9EA5-4FB8-A720-EB765DD78851}" dt="2022-11-25T03:58:46.618" v="78" actId="1036"/>
        <pc:sldMkLst>
          <pc:docMk/>
          <pc:sldMk cId="2310895217" sldId="315"/>
        </pc:sldMkLst>
        <pc:spChg chg="add mod">
          <ac:chgData name="wanda wibisono" userId="7688c47db560505e" providerId="LiveId" clId="{27A65289-9EA5-4FB8-A720-EB765DD78851}" dt="2022-11-25T03:58:36.561" v="62" actId="1076"/>
          <ac:spMkLst>
            <pc:docMk/>
            <pc:sldMk cId="2310895217" sldId="315"/>
            <ac:spMk id="2" creationId="{D5008CA6-3EEB-18C6-A550-1159B90CC322}"/>
          </ac:spMkLst>
        </pc:spChg>
        <pc:spChg chg="add mod">
          <ac:chgData name="wanda wibisono" userId="7688c47db560505e" providerId="LiveId" clId="{27A65289-9EA5-4FB8-A720-EB765DD78851}" dt="2022-11-25T03:58:46.618" v="78" actId="1036"/>
          <ac:spMkLst>
            <pc:docMk/>
            <pc:sldMk cId="2310895217" sldId="315"/>
            <ac:spMk id="3" creationId="{FB0E86E2-7B8C-8187-0F39-E00ED94684B7}"/>
          </ac:spMkLst>
        </pc:spChg>
        <pc:spChg chg="mod">
          <ac:chgData name="wanda wibisono" userId="7688c47db560505e" providerId="LiveId" clId="{27A65289-9EA5-4FB8-A720-EB765DD78851}" dt="2022-11-25T03:57:56.860" v="50"/>
          <ac:spMkLst>
            <pc:docMk/>
            <pc:sldMk cId="2310895217" sldId="315"/>
            <ac:spMk id="5" creationId="{8148F0FA-4363-3ED9-8635-29C660034CAC}"/>
          </ac:spMkLst>
        </pc:spChg>
        <pc:spChg chg="add mod">
          <ac:chgData name="wanda wibisono" userId="7688c47db560505e" providerId="LiveId" clId="{27A65289-9EA5-4FB8-A720-EB765DD78851}" dt="2022-11-25T03:58:46.618" v="78" actId="1036"/>
          <ac:spMkLst>
            <pc:docMk/>
            <pc:sldMk cId="2310895217" sldId="315"/>
            <ac:spMk id="7" creationId="{F3CE7655-45CE-36C7-C131-5D8F6DCE28C9}"/>
          </ac:spMkLst>
        </pc:spChg>
        <pc:spChg chg="add mod">
          <ac:chgData name="wanda wibisono" userId="7688c47db560505e" providerId="LiveId" clId="{27A65289-9EA5-4FB8-A720-EB765DD78851}" dt="2022-11-25T03:58:46.618" v="78" actId="1036"/>
          <ac:spMkLst>
            <pc:docMk/>
            <pc:sldMk cId="2310895217" sldId="315"/>
            <ac:spMk id="8" creationId="{40DC9032-2553-19FB-3AE1-5EFF41F0DF28}"/>
          </ac:spMkLst>
        </pc:spChg>
        <pc:spChg chg="add mod">
          <ac:chgData name="wanda wibisono" userId="7688c47db560505e" providerId="LiveId" clId="{27A65289-9EA5-4FB8-A720-EB765DD78851}" dt="2022-11-25T03:58:46.618" v="78" actId="1036"/>
          <ac:spMkLst>
            <pc:docMk/>
            <pc:sldMk cId="2310895217" sldId="315"/>
            <ac:spMk id="9" creationId="{0FE532A5-F069-988B-EB2A-AC273072DDF4}"/>
          </ac:spMkLst>
        </pc:spChg>
        <pc:spChg chg="add mod">
          <ac:chgData name="wanda wibisono" userId="7688c47db560505e" providerId="LiveId" clId="{27A65289-9EA5-4FB8-A720-EB765DD78851}" dt="2022-11-25T03:58:46.618" v="78" actId="1036"/>
          <ac:spMkLst>
            <pc:docMk/>
            <pc:sldMk cId="2310895217" sldId="315"/>
            <ac:spMk id="10" creationId="{B277D604-71ED-5E9B-514C-091A5D3AAE2E}"/>
          </ac:spMkLst>
        </pc:spChg>
        <pc:spChg chg="add mod">
          <ac:chgData name="wanda wibisono" userId="7688c47db560505e" providerId="LiveId" clId="{27A65289-9EA5-4FB8-A720-EB765DD78851}" dt="2022-11-25T03:58:46.618" v="78" actId="1036"/>
          <ac:spMkLst>
            <pc:docMk/>
            <pc:sldMk cId="2310895217" sldId="315"/>
            <ac:spMk id="11" creationId="{D583DB31-1F2D-7B90-9041-D8C2AF88207C}"/>
          </ac:spMkLst>
        </pc:spChg>
        <pc:spChg chg="add mod">
          <ac:chgData name="wanda wibisono" userId="7688c47db560505e" providerId="LiveId" clId="{27A65289-9EA5-4FB8-A720-EB765DD78851}" dt="2022-11-25T03:58:46.618" v="78" actId="1036"/>
          <ac:spMkLst>
            <pc:docMk/>
            <pc:sldMk cId="2310895217" sldId="315"/>
            <ac:spMk id="13" creationId="{D78DCE0E-0E52-210E-EC16-83E1FD0B8B36}"/>
          </ac:spMkLst>
        </pc:spChg>
        <pc:spChg chg="add mod">
          <ac:chgData name="wanda wibisono" userId="7688c47db560505e" providerId="LiveId" clId="{27A65289-9EA5-4FB8-A720-EB765DD78851}" dt="2022-11-25T03:58:46.618" v="78" actId="1036"/>
          <ac:spMkLst>
            <pc:docMk/>
            <pc:sldMk cId="2310895217" sldId="315"/>
            <ac:spMk id="14" creationId="{52A4E693-0CE8-7A1F-96B3-B57FE203A254}"/>
          </ac:spMkLst>
        </pc:spChg>
        <pc:picChg chg="add mod">
          <ac:chgData name="wanda wibisono" userId="7688c47db560505e" providerId="LiveId" clId="{27A65289-9EA5-4FB8-A720-EB765DD78851}" dt="2022-11-25T03:58:10.462" v="55" actId="1035"/>
          <ac:picMkLst>
            <pc:docMk/>
            <pc:sldMk cId="2310895217" sldId="315"/>
            <ac:picMk id="6" creationId="{5A729251-A223-4F60-6614-6C06C64B4170}"/>
          </ac:picMkLst>
        </pc:picChg>
      </pc:sldChg>
      <pc:sldChg chg="addSp modSp add mod">
        <pc:chgData name="wanda wibisono" userId="7688c47db560505e" providerId="LiveId" clId="{27A65289-9EA5-4FB8-A720-EB765DD78851}" dt="2022-11-25T03:59:24.865" v="104" actId="207"/>
        <pc:sldMkLst>
          <pc:docMk/>
          <pc:sldMk cId="1740587760" sldId="316"/>
        </pc:sldMkLst>
        <pc:spChg chg="mod">
          <ac:chgData name="wanda wibisono" userId="7688c47db560505e" providerId="LiveId" clId="{27A65289-9EA5-4FB8-A720-EB765DD78851}" dt="2022-11-25T03:59:20.839" v="103" actId="207"/>
          <ac:spMkLst>
            <pc:docMk/>
            <pc:sldMk cId="1740587760" sldId="316"/>
            <ac:spMk id="3" creationId="{740E1047-E9D5-8539-B710-826CD3B3010D}"/>
          </ac:spMkLst>
        </pc:spChg>
        <pc:spChg chg="mod">
          <ac:chgData name="wanda wibisono" userId="7688c47db560505e" providerId="LiveId" clId="{27A65289-9EA5-4FB8-A720-EB765DD78851}" dt="2022-11-25T03:58:55.626" v="81"/>
          <ac:spMkLst>
            <pc:docMk/>
            <pc:sldMk cId="1740587760" sldId="316"/>
            <ac:spMk id="5" creationId="{8148F0FA-4363-3ED9-8635-29C660034CAC}"/>
          </ac:spMkLst>
        </pc:spChg>
        <pc:spChg chg="mod">
          <ac:chgData name="wanda wibisono" userId="7688c47db560505e" providerId="LiveId" clId="{27A65289-9EA5-4FB8-A720-EB765DD78851}" dt="2022-11-25T03:59:20.839" v="103" actId="207"/>
          <ac:spMkLst>
            <pc:docMk/>
            <pc:sldMk cId="1740587760" sldId="316"/>
            <ac:spMk id="8" creationId="{8AD09E4F-56AE-61F1-F9B2-D86D8E4E86B3}"/>
          </ac:spMkLst>
        </pc:spChg>
        <pc:spChg chg="mod">
          <ac:chgData name="wanda wibisono" userId="7688c47db560505e" providerId="LiveId" clId="{27A65289-9EA5-4FB8-A720-EB765DD78851}" dt="2022-11-25T03:59:20.839" v="103" actId="207"/>
          <ac:spMkLst>
            <pc:docMk/>
            <pc:sldMk cId="1740587760" sldId="316"/>
            <ac:spMk id="9" creationId="{72C07825-E8CA-1C8D-00BC-11302E81EF45}"/>
          </ac:spMkLst>
        </pc:spChg>
        <pc:spChg chg="mod">
          <ac:chgData name="wanda wibisono" userId="7688c47db560505e" providerId="LiveId" clId="{27A65289-9EA5-4FB8-A720-EB765DD78851}" dt="2022-11-25T03:59:24.865" v="104" actId="207"/>
          <ac:spMkLst>
            <pc:docMk/>
            <pc:sldMk cId="1740587760" sldId="316"/>
            <ac:spMk id="10" creationId="{F93FF77B-345D-7241-B911-E16C5D5D4174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17" creationId="{116137DC-60BA-E00B-C5E1-20B8F3B5F75E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19" creationId="{06863FC0-DB8C-0A8D-F3E7-243E3F62C3AA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20" creationId="{3F6B9D1C-06F2-8D77-457D-CD7E88213952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21" creationId="{3CB1DE4A-6D67-4BD9-7B84-5899730E1500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23" creationId="{28483A3E-EA2B-92D3-BE03-018481685FB0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24" creationId="{3AC8DA67-12E8-434B-0A19-A3AA7E152DD8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25" creationId="{CC5DFD0F-C7E5-F230-BB61-0591B890AC3A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27" creationId="{6C6D317A-EA74-BBB5-FE2E-7313F9A7F7BD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28" creationId="{DAECBA68-6E46-13FA-2D35-FC6447D6D3BF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29" creationId="{EDD6CBEB-2645-0B80-BBD7-5CB8B2489E3D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31" creationId="{D268E866-8900-00C2-CCB7-B0150E7EA0C0}"/>
          </ac:spMkLst>
        </pc:spChg>
        <pc:spChg chg="mod">
          <ac:chgData name="wanda wibisono" userId="7688c47db560505e" providerId="LiveId" clId="{27A65289-9EA5-4FB8-A720-EB765DD78851}" dt="2022-11-25T03:58:59.973" v="82"/>
          <ac:spMkLst>
            <pc:docMk/>
            <pc:sldMk cId="1740587760" sldId="316"/>
            <ac:spMk id="32" creationId="{F0DC107E-724F-1B78-2EFC-D4BFDE6E7E4E}"/>
          </ac:spMkLst>
        </pc:spChg>
        <pc:grpChg chg="add mod">
          <ac:chgData name="wanda wibisono" userId="7688c47db560505e" providerId="LiveId" clId="{27A65289-9EA5-4FB8-A720-EB765DD78851}" dt="2022-11-25T03:59:20.839" v="103" actId="207"/>
          <ac:grpSpMkLst>
            <pc:docMk/>
            <pc:sldMk cId="1740587760" sldId="316"/>
            <ac:grpSpMk id="2" creationId="{AAD9F199-2DB1-53BE-BB00-3FAD0EB45F49}"/>
          </ac:grpSpMkLst>
        </pc:grpChg>
        <pc:grpChg chg="mod">
          <ac:chgData name="wanda wibisono" userId="7688c47db560505e" providerId="LiveId" clId="{27A65289-9EA5-4FB8-A720-EB765DD78851}" dt="2022-11-25T03:59:20.839" v="103" actId="207"/>
          <ac:grpSpMkLst>
            <pc:docMk/>
            <pc:sldMk cId="1740587760" sldId="316"/>
            <ac:grpSpMk id="6" creationId="{016D2380-FE8F-5C1A-A299-CD31FD2BCB9D}"/>
          </ac:grpSpMkLst>
        </pc:grpChg>
        <pc:grpChg chg="mod">
          <ac:chgData name="wanda wibisono" userId="7688c47db560505e" providerId="LiveId" clId="{27A65289-9EA5-4FB8-A720-EB765DD78851}" dt="2022-11-25T03:59:20.839" v="103" actId="207"/>
          <ac:grpSpMkLst>
            <pc:docMk/>
            <pc:sldMk cId="1740587760" sldId="316"/>
            <ac:grpSpMk id="7" creationId="{5A38545B-82DD-5D3C-FE7D-E02707C24559}"/>
          </ac:grpSpMkLst>
        </pc:grpChg>
        <pc:grpChg chg="add mod">
          <ac:chgData name="wanda wibisono" userId="7688c47db560505e" providerId="LiveId" clId="{27A65289-9EA5-4FB8-A720-EB765DD78851}" dt="2022-11-25T03:59:04.570" v="99" actId="1038"/>
          <ac:grpSpMkLst>
            <pc:docMk/>
            <pc:sldMk cId="1740587760" sldId="316"/>
            <ac:grpSpMk id="11" creationId="{9556C21F-ADAE-E836-4AAC-CA927903C86A}"/>
          </ac:grpSpMkLst>
        </pc:grpChg>
        <pc:grpChg chg="mod">
          <ac:chgData name="wanda wibisono" userId="7688c47db560505e" providerId="LiveId" clId="{27A65289-9EA5-4FB8-A720-EB765DD78851}" dt="2022-11-25T03:58:59.973" v="82"/>
          <ac:grpSpMkLst>
            <pc:docMk/>
            <pc:sldMk cId="1740587760" sldId="316"/>
            <ac:grpSpMk id="13" creationId="{5C7E29DD-AFDB-91C2-0B02-287D2DDA3BD5}"/>
          </ac:grpSpMkLst>
        </pc:grpChg>
        <pc:grpChg chg="mod">
          <ac:chgData name="wanda wibisono" userId="7688c47db560505e" providerId="LiveId" clId="{27A65289-9EA5-4FB8-A720-EB765DD78851}" dt="2022-11-25T03:58:59.973" v="82"/>
          <ac:grpSpMkLst>
            <pc:docMk/>
            <pc:sldMk cId="1740587760" sldId="316"/>
            <ac:grpSpMk id="14" creationId="{852AB0F9-0853-AB89-25F5-6F1512B81695}"/>
          </ac:grpSpMkLst>
        </pc:grpChg>
        <pc:grpChg chg="mod">
          <ac:chgData name="wanda wibisono" userId="7688c47db560505e" providerId="LiveId" clId="{27A65289-9EA5-4FB8-A720-EB765DD78851}" dt="2022-11-25T03:58:59.973" v="82"/>
          <ac:grpSpMkLst>
            <pc:docMk/>
            <pc:sldMk cId="1740587760" sldId="316"/>
            <ac:grpSpMk id="15" creationId="{168A6ECF-DD56-5952-23C0-8D221A630D0C}"/>
          </ac:grpSpMkLst>
        </pc:grpChg>
        <pc:grpChg chg="mod">
          <ac:chgData name="wanda wibisono" userId="7688c47db560505e" providerId="LiveId" clId="{27A65289-9EA5-4FB8-A720-EB765DD78851}" dt="2022-11-25T03:58:59.973" v="82"/>
          <ac:grpSpMkLst>
            <pc:docMk/>
            <pc:sldMk cId="1740587760" sldId="316"/>
            <ac:grpSpMk id="16" creationId="{E8CA9B7F-AA75-5821-9259-105CE3A3832D}"/>
          </ac:grpSpMkLst>
        </pc:grpChg>
        <pc:grpChg chg="mod">
          <ac:chgData name="wanda wibisono" userId="7688c47db560505e" providerId="LiveId" clId="{27A65289-9EA5-4FB8-A720-EB765DD78851}" dt="2022-11-25T03:58:59.973" v="82"/>
          <ac:grpSpMkLst>
            <pc:docMk/>
            <pc:sldMk cId="1740587760" sldId="316"/>
            <ac:grpSpMk id="18" creationId="{472C437F-0FB9-204B-7C1B-EE2729434E92}"/>
          </ac:grpSpMkLst>
        </pc:grpChg>
        <pc:grpChg chg="mod">
          <ac:chgData name="wanda wibisono" userId="7688c47db560505e" providerId="LiveId" clId="{27A65289-9EA5-4FB8-A720-EB765DD78851}" dt="2022-11-25T03:58:59.973" v="82"/>
          <ac:grpSpMkLst>
            <pc:docMk/>
            <pc:sldMk cId="1740587760" sldId="316"/>
            <ac:grpSpMk id="22" creationId="{B31FF6D1-3DF2-34D0-F9C0-8962B1F97411}"/>
          </ac:grpSpMkLst>
        </pc:grpChg>
        <pc:grpChg chg="mod">
          <ac:chgData name="wanda wibisono" userId="7688c47db560505e" providerId="LiveId" clId="{27A65289-9EA5-4FB8-A720-EB765DD78851}" dt="2022-11-25T03:58:59.973" v="82"/>
          <ac:grpSpMkLst>
            <pc:docMk/>
            <pc:sldMk cId="1740587760" sldId="316"/>
            <ac:grpSpMk id="26" creationId="{E3FCD393-2C3B-68D2-F8AC-F27A8BB2E0F3}"/>
          </ac:grpSpMkLst>
        </pc:grpChg>
        <pc:grpChg chg="mod">
          <ac:chgData name="wanda wibisono" userId="7688c47db560505e" providerId="LiveId" clId="{27A65289-9EA5-4FB8-A720-EB765DD78851}" dt="2022-11-25T03:58:59.973" v="82"/>
          <ac:grpSpMkLst>
            <pc:docMk/>
            <pc:sldMk cId="1740587760" sldId="316"/>
            <ac:grpSpMk id="30" creationId="{1956BF90-89EE-A35A-1313-A463C9EF0556}"/>
          </ac:grpSpMkLst>
        </pc:grpChg>
        <pc:picChg chg="add mod">
          <ac:chgData name="wanda wibisono" userId="7688c47db560505e" providerId="LiveId" clId="{27A65289-9EA5-4FB8-A720-EB765DD78851}" dt="2022-11-25T03:59:12.521" v="101" actId="1076"/>
          <ac:picMkLst>
            <pc:docMk/>
            <pc:sldMk cId="1740587760" sldId="316"/>
            <ac:picMk id="33" creationId="{3581599C-0E57-D64D-CDDF-FB4FC0CDCD94}"/>
          </ac:picMkLst>
        </pc:picChg>
      </pc:sldChg>
      <pc:sldChg chg="del">
        <pc:chgData name="wanda wibisono" userId="7688c47db560505e" providerId="LiveId" clId="{27A65289-9EA5-4FB8-A720-EB765DD78851}" dt="2022-11-25T03:55:28.852" v="11" actId="47"/>
        <pc:sldMkLst>
          <pc:docMk/>
          <pc:sldMk cId="3117778798" sldId="316"/>
        </pc:sldMkLst>
      </pc:sldChg>
      <pc:sldChg chg="del">
        <pc:chgData name="wanda wibisono" userId="7688c47db560505e" providerId="LiveId" clId="{27A65289-9EA5-4FB8-A720-EB765DD78851}" dt="2022-11-25T03:55:28.852" v="11" actId="47"/>
        <pc:sldMkLst>
          <pc:docMk/>
          <pc:sldMk cId="583848631" sldId="317"/>
        </pc:sldMkLst>
      </pc:sldChg>
      <pc:sldChg chg="addSp modSp add mod">
        <pc:chgData name="wanda wibisono" userId="7688c47db560505e" providerId="LiveId" clId="{27A65289-9EA5-4FB8-A720-EB765DD78851}" dt="2022-11-25T03:59:48.248" v="111" actId="1076"/>
        <pc:sldMkLst>
          <pc:docMk/>
          <pc:sldMk cId="1248212513" sldId="317"/>
        </pc:sldMkLst>
        <pc:spChg chg="mod">
          <ac:chgData name="wanda wibisono" userId="7688c47db560505e" providerId="LiveId" clId="{27A65289-9EA5-4FB8-A720-EB765DD78851}" dt="2022-11-25T03:59:40.196" v="107"/>
          <ac:spMkLst>
            <pc:docMk/>
            <pc:sldMk cId="1248212513" sldId="317"/>
            <ac:spMk id="5" creationId="{8148F0FA-4363-3ED9-8635-29C660034CAC}"/>
          </ac:spMkLst>
        </pc:spChg>
        <pc:picChg chg="add mod">
          <ac:chgData name="wanda wibisono" userId="7688c47db560505e" providerId="LiveId" clId="{27A65289-9EA5-4FB8-A720-EB765DD78851}" dt="2022-11-25T03:59:48.248" v="111" actId="1076"/>
          <ac:picMkLst>
            <pc:docMk/>
            <pc:sldMk cId="1248212513" sldId="317"/>
            <ac:picMk id="2" creationId="{2ED7903A-40B5-FBFC-BC51-A4B45A3C234D}"/>
          </ac:picMkLst>
        </pc:picChg>
      </pc:sldChg>
      <pc:sldChg chg="del">
        <pc:chgData name="wanda wibisono" userId="7688c47db560505e" providerId="LiveId" clId="{27A65289-9EA5-4FB8-A720-EB765DD78851}" dt="2022-11-25T03:55:28.852" v="11" actId="47"/>
        <pc:sldMkLst>
          <pc:docMk/>
          <pc:sldMk cId="2921661656" sldId="318"/>
        </pc:sldMkLst>
      </pc:sldChg>
      <pc:sldChg chg="addSp modSp add mod">
        <pc:chgData name="wanda wibisono" userId="7688c47db560505e" providerId="LiveId" clId="{27A65289-9EA5-4FB8-A720-EB765DD78851}" dt="2022-11-25T04:00:26.314" v="152" actId="207"/>
        <pc:sldMkLst>
          <pc:docMk/>
          <pc:sldMk cId="3652289901" sldId="318"/>
        </pc:sldMkLst>
        <pc:spChg chg="mod">
          <ac:chgData name="wanda wibisono" userId="7688c47db560505e" providerId="LiveId" clId="{27A65289-9EA5-4FB8-A720-EB765DD78851}" dt="2022-11-25T04:00:15.536" v="119"/>
          <ac:spMkLst>
            <pc:docMk/>
            <pc:sldMk cId="3652289901" sldId="318"/>
            <ac:spMk id="3" creationId="{5DFE766F-55CF-9367-5FBD-6806AE8AFC59}"/>
          </ac:spMkLst>
        </pc:spChg>
        <pc:spChg chg="mod">
          <ac:chgData name="wanda wibisono" userId="7688c47db560505e" providerId="LiveId" clId="{27A65289-9EA5-4FB8-A720-EB765DD78851}" dt="2022-11-25T04:00:11.256" v="118"/>
          <ac:spMkLst>
            <pc:docMk/>
            <pc:sldMk cId="3652289901" sldId="318"/>
            <ac:spMk id="5" creationId="{8148F0FA-4363-3ED9-8635-29C660034CAC}"/>
          </ac:spMkLst>
        </pc:spChg>
        <pc:spChg chg="mod">
          <ac:chgData name="wanda wibisono" userId="7688c47db560505e" providerId="LiveId" clId="{27A65289-9EA5-4FB8-A720-EB765DD78851}" dt="2022-11-25T04:00:15.536" v="119"/>
          <ac:spMkLst>
            <pc:docMk/>
            <pc:sldMk cId="3652289901" sldId="318"/>
            <ac:spMk id="6" creationId="{9E86299A-078D-9226-AE80-83A885AAA318}"/>
          </ac:spMkLst>
        </pc:spChg>
        <pc:spChg chg="add mod">
          <ac:chgData name="wanda wibisono" userId="7688c47db560505e" providerId="LiveId" clId="{27A65289-9EA5-4FB8-A720-EB765DD78851}" dt="2022-11-25T04:00:21.493" v="151" actId="1035"/>
          <ac:spMkLst>
            <pc:docMk/>
            <pc:sldMk cId="3652289901" sldId="318"/>
            <ac:spMk id="7" creationId="{A9420718-8688-1273-D7C6-470796133D26}"/>
          </ac:spMkLst>
        </pc:spChg>
        <pc:spChg chg="mod">
          <ac:chgData name="wanda wibisono" userId="7688c47db560505e" providerId="LiveId" clId="{27A65289-9EA5-4FB8-A720-EB765DD78851}" dt="2022-11-25T04:00:26.314" v="152" actId="207"/>
          <ac:spMkLst>
            <pc:docMk/>
            <pc:sldMk cId="3652289901" sldId="318"/>
            <ac:spMk id="9" creationId="{66814E2A-0253-3305-EA68-5B8B68E5F5BE}"/>
          </ac:spMkLst>
        </pc:spChg>
        <pc:spChg chg="mod">
          <ac:chgData name="wanda wibisono" userId="7688c47db560505e" providerId="LiveId" clId="{27A65289-9EA5-4FB8-A720-EB765DD78851}" dt="2022-11-25T04:00:15.536" v="119"/>
          <ac:spMkLst>
            <pc:docMk/>
            <pc:sldMk cId="3652289901" sldId="318"/>
            <ac:spMk id="10" creationId="{32409161-723F-45E4-C7FD-76908AE63E5A}"/>
          </ac:spMkLst>
        </pc:spChg>
        <pc:spChg chg="mod">
          <ac:chgData name="wanda wibisono" userId="7688c47db560505e" providerId="LiveId" clId="{27A65289-9EA5-4FB8-A720-EB765DD78851}" dt="2022-11-25T04:00:15.536" v="119"/>
          <ac:spMkLst>
            <pc:docMk/>
            <pc:sldMk cId="3652289901" sldId="318"/>
            <ac:spMk id="11" creationId="{3177A149-EACD-1C90-A00A-20E7A724790B}"/>
          </ac:spMkLst>
        </pc:spChg>
        <pc:grpChg chg="add mod">
          <ac:chgData name="wanda wibisono" userId="7688c47db560505e" providerId="LiveId" clId="{27A65289-9EA5-4FB8-A720-EB765DD78851}" dt="2022-11-25T04:00:18.256" v="143" actId="1035"/>
          <ac:grpSpMkLst>
            <pc:docMk/>
            <pc:sldMk cId="3652289901" sldId="318"/>
            <ac:grpSpMk id="2" creationId="{B130E236-15FE-AA9B-FFB9-DDBD1A9C78FB}"/>
          </ac:grpSpMkLst>
        </pc:grpChg>
        <pc:grpChg chg="add mod">
          <ac:chgData name="wanda wibisono" userId="7688c47db560505e" providerId="LiveId" clId="{27A65289-9EA5-4FB8-A720-EB765DD78851}" dt="2022-11-25T04:00:21.493" v="151" actId="1035"/>
          <ac:grpSpMkLst>
            <pc:docMk/>
            <pc:sldMk cId="3652289901" sldId="318"/>
            <ac:grpSpMk id="8" creationId="{F10408F1-11E5-8447-D07D-5E3B0A81C94F}"/>
          </ac:grpSpMkLst>
        </pc:grpChg>
      </pc:sldChg>
      <pc:sldChg chg="addSp delSp modSp add mod">
        <pc:chgData name="wanda wibisono" userId="7688c47db560505e" providerId="LiveId" clId="{27A65289-9EA5-4FB8-A720-EB765DD78851}" dt="2022-11-25T04:00:55.267" v="177" actId="1035"/>
        <pc:sldMkLst>
          <pc:docMk/>
          <pc:sldMk cId="754308366" sldId="319"/>
        </pc:sldMkLst>
        <pc:spChg chg="mod">
          <ac:chgData name="wanda wibisono" userId="7688c47db560505e" providerId="LiveId" clId="{27A65289-9EA5-4FB8-A720-EB765DD78851}" dt="2022-11-25T04:00:39.276" v="155"/>
          <ac:spMkLst>
            <pc:docMk/>
            <pc:sldMk cId="754308366" sldId="319"/>
            <ac:spMk id="5" creationId="{8148F0FA-4363-3ED9-8635-29C660034CAC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6" creationId="{BDF235D4-D1E0-744E-0CBF-A3682D57808F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7" creationId="{63DC0F1C-CF67-770F-DE66-091C44C2BF2A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8" creationId="{806737A7-D6A1-A4F2-A137-780A36B40CDE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9" creationId="{B7AD5592-CCE0-7AEA-732E-E9514C7839B4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13" creationId="{5D7462D7-F842-BAB5-3451-B460A08931F0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14" creationId="{41236A8A-745D-B580-D3DE-A55913560BE8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15" creationId="{E85BDC66-6670-4120-EB9F-AA1A7EC841FF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16" creationId="{E57D9DBE-C70B-4731-B43A-E702D11477FF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19" creationId="{C29ED74F-F77D-D470-7D97-02AB941E1E78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20" creationId="{86AA5756-A1A9-B97B-8B7C-59B6BE7379F6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21" creationId="{526E7DB4-20EE-7C2A-255F-0429EE631ACB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22" creationId="{FCE23B20-8834-7684-5191-F672AC89A812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25" creationId="{DD95D665-24CC-7131-C250-35DA8E39A9E1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26" creationId="{53835CFC-1B6C-0AE9-71A9-558CFD562CD3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27" creationId="{05C41304-BEDA-8866-6AB2-9AEDF20C9424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28" creationId="{BE058293-D42D-17E3-6D75-C0CC31D658D8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31" creationId="{A7825B1B-6336-D39C-8E62-51EE3C314796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32" creationId="{6CCE1739-36D3-B4DD-1C92-26BD8426D2F6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33" creationId="{21379F3E-7B80-6CFA-1CA0-D5B38FF19715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34" creationId="{A2E17869-CED7-1682-B8FE-F4E4229F8366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37" creationId="{5BFA1E22-E939-97CD-664F-077DE20B7501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38" creationId="{AE0735B2-179D-4BDD-9BED-9CD9E08598D9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39" creationId="{71B47C7E-5667-D16A-F7C1-74624DA6D121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40" creationId="{A88E8E55-918E-9A98-1135-B4F1F3E4264C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43" creationId="{D71CD441-4E95-5488-7112-3C05E862F403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44" creationId="{ACECB884-5C51-D858-7BDC-13C03DCF541C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45" creationId="{BE05BE40-C57B-A98B-CDA2-627F07449CD3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46" creationId="{412E6405-0CA6-58EC-D867-7FA34FA9145B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49" creationId="{6FA863F9-8E4B-733A-98E0-4E1ED613EE7C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50" creationId="{A0CA7262-44B0-1715-4A75-B8DF093A5571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51" creationId="{E77897DE-B19F-FF3A-F800-F3DE5BA1AF88}"/>
          </ac:spMkLst>
        </pc:spChg>
        <pc:spChg chg="mod">
          <ac:chgData name="wanda wibisono" userId="7688c47db560505e" providerId="LiveId" clId="{27A65289-9EA5-4FB8-A720-EB765DD78851}" dt="2022-11-25T04:00:55.267" v="177" actId="1035"/>
          <ac:spMkLst>
            <pc:docMk/>
            <pc:sldMk cId="754308366" sldId="319"/>
            <ac:spMk id="52" creationId="{3989CB88-86D7-5547-6D17-03B1E72E2C16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56" creationId="{AE152E40-D5BF-B0AE-DDFA-933EB9C0D121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57" creationId="{96FF4131-9FB9-829A-AB69-601AFBC8A4A8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58" creationId="{4DE1C6FB-E4BF-4EF7-D756-869C4762F85F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59" creationId="{C7A08840-EC0C-6F2F-A2AC-81F85A5097A6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62" creationId="{45D49A0C-C8AB-F975-B3A6-EE76661650E4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63" creationId="{7EC687D0-2354-33D6-016E-3D4A16D65878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64" creationId="{027D647D-4381-21A2-420A-D4769096FAE3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65" creationId="{2A49A925-8009-2DA2-EC06-7E520166EC4F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68" creationId="{8C1EF726-51CE-B9F3-FCE9-7DE5763A677A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69" creationId="{6173807A-80F1-8435-1312-B1228F60EBA5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70" creationId="{0FF3B327-407C-E2CF-166D-8863AFD517BE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71" creationId="{0862A59C-5CF3-B235-C391-C063D7A75CFE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74" creationId="{B4560B20-8295-218E-2E48-0D44079A8A53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75" creationId="{BE6E34B6-4D90-3F4F-CB09-6595264DE33E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76" creationId="{1E563328-174B-5763-E87F-D349D582504A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77" creationId="{F2E168F9-1044-BEBB-DB3D-B08A0AA162D8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80" creationId="{569799E6-3AA2-86D3-2ECA-C03164B5D569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81" creationId="{725DFB33-302E-88FA-93CA-2E2492018BC3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82" creationId="{A3D6C6CA-5B18-4279-7B56-97D975D840F9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83" creationId="{2F418D13-C727-BD8E-8C0A-91A50A31D11D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86" creationId="{DE2ACA19-0446-2545-135D-23353B7BD19D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87" creationId="{2AE856F4-FE5C-8011-05A0-57E65F374A76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88" creationId="{20FAE010-7A4A-78A3-1B33-05F845A4534F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89" creationId="{01EF3C84-6B57-83C6-4CB1-BB13DA14FC83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92" creationId="{69785216-45E2-7DD3-F1DC-B37FC224BCCB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93" creationId="{A19E7A4D-4619-5F8A-0B24-AF3E9889E96F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94" creationId="{37EB677E-9CF8-ACC3-A143-8E8A8FF9E838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95" creationId="{771004EE-0EB1-2230-7C9F-F730325A6151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98" creationId="{E8BD629E-0AB4-8CB7-96FC-745C11597A3F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99" creationId="{84A35D76-06A6-59E7-C3AC-97E5CBAFF450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100" creationId="{5F11B414-A074-B84E-95FE-599F93696F93}"/>
          </ac:spMkLst>
        </pc:spChg>
        <pc:spChg chg="mod">
          <ac:chgData name="wanda wibisono" userId="7688c47db560505e" providerId="LiveId" clId="{27A65289-9EA5-4FB8-A720-EB765DD78851}" dt="2022-11-25T04:00:49.839" v="157"/>
          <ac:spMkLst>
            <pc:docMk/>
            <pc:sldMk cId="754308366" sldId="319"/>
            <ac:spMk id="101" creationId="{45570AE6-83C6-3009-5CF1-D0BA3A41904F}"/>
          </ac:spMkLst>
        </pc:spChg>
        <pc:grpChg chg="add 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2" creationId="{05F8712D-DF09-73DE-ADDD-D8DE024DF802}"/>
          </ac:grpSpMkLst>
        </pc:grpChg>
        <pc:grpChg chg="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3" creationId="{FF2BB2B2-F9A9-DA57-DD33-C8A69DA85B9C}"/>
          </ac:grpSpMkLst>
        </pc:grpChg>
        <pc:grpChg chg="add 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10" creationId="{894F5CB5-00B3-BFF6-74F2-6994ACA046A4}"/>
          </ac:grpSpMkLst>
        </pc:grpChg>
        <pc:grpChg chg="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11" creationId="{ADEFC6B0-6FD3-ED26-7148-8BF32F00B1A8}"/>
          </ac:grpSpMkLst>
        </pc:grpChg>
        <pc:grpChg chg="add 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17" creationId="{4801702C-CCEE-BA64-0CC9-F6B281BC595C}"/>
          </ac:grpSpMkLst>
        </pc:grpChg>
        <pc:grpChg chg="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18" creationId="{34E725D5-4BC5-B8DD-C19C-64B1A48B44CA}"/>
          </ac:grpSpMkLst>
        </pc:grpChg>
        <pc:grpChg chg="add 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23" creationId="{2F62DFA0-A596-C9BF-B24C-D64357C41729}"/>
          </ac:grpSpMkLst>
        </pc:grpChg>
        <pc:grpChg chg="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24" creationId="{46546EF6-A373-0FB4-0AD5-0419DF10BC65}"/>
          </ac:grpSpMkLst>
        </pc:grpChg>
        <pc:grpChg chg="add 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29" creationId="{8C033AAE-8BCC-4A3A-F1EB-F644B9AFEC74}"/>
          </ac:grpSpMkLst>
        </pc:grpChg>
        <pc:grpChg chg="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30" creationId="{2C0DC521-CADF-4EF4-F543-533327DA4C8A}"/>
          </ac:grpSpMkLst>
        </pc:grpChg>
        <pc:grpChg chg="add 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35" creationId="{FF1C68E1-0644-1952-4079-C7BB31501B5B}"/>
          </ac:grpSpMkLst>
        </pc:grpChg>
        <pc:grpChg chg="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36" creationId="{C19422AF-AE9C-EB5D-6757-9CC2A9B0E221}"/>
          </ac:grpSpMkLst>
        </pc:grpChg>
        <pc:grpChg chg="add 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41" creationId="{71C577C2-3E1B-9E0A-D674-9290B6110170}"/>
          </ac:grpSpMkLst>
        </pc:grpChg>
        <pc:grpChg chg="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42" creationId="{758E00CF-97E7-E55B-DBE9-7A6C6CF8042B}"/>
          </ac:grpSpMkLst>
        </pc:grpChg>
        <pc:grpChg chg="add 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47" creationId="{BEB2CA51-A268-0A0D-6941-72099D1CF268}"/>
          </ac:grpSpMkLst>
        </pc:grpChg>
        <pc:grpChg chg="mod">
          <ac:chgData name="wanda wibisono" userId="7688c47db560505e" providerId="LiveId" clId="{27A65289-9EA5-4FB8-A720-EB765DD78851}" dt="2022-11-25T04:00:55.267" v="177" actId="1035"/>
          <ac:grpSpMkLst>
            <pc:docMk/>
            <pc:sldMk cId="754308366" sldId="319"/>
            <ac:grpSpMk id="48" creationId="{4F1B30B6-11FF-2B39-BA86-79C0527A45F7}"/>
          </ac:grpSpMkLst>
        </pc:grpChg>
        <pc:grpChg chg="add del mod">
          <ac:chgData name="wanda wibisono" userId="7688c47db560505e" providerId="LiveId" clId="{27A65289-9EA5-4FB8-A720-EB765DD78851}" dt="2022-11-25T04:00:50.898" v="158"/>
          <ac:grpSpMkLst>
            <pc:docMk/>
            <pc:sldMk cId="754308366" sldId="319"/>
            <ac:grpSpMk id="54" creationId="{25BCF8E5-E245-4740-1BF6-A47A196CE18C}"/>
          </ac:grpSpMkLst>
        </pc:grpChg>
        <pc:grpChg chg="mod">
          <ac:chgData name="wanda wibisono" userId="7688c47db560505e" providerId="LiveId" clId="{27A65289-9EA5-4FB8-A720-EB765DD78851}" dt="2022-11-25T04:00:49.839" v="157"/>
          <ac:grpSpMkLst>
            <pc:docMk/>
            <pc:sldMk cId="754308366" sldId="319"/>
            <ac:grpSpMk id="55" creationId="{2F4C3983-6E7E-7C2C-B2FB-3303E775167C}"/>
          </ac:grpSpMkLst>
        </pc:grpChg>
        <pc:grpChg chg="add del mod">
          <ac:chgData name="wanda wibisono" userId="7688c47db560505e" providerId="LiveId" clId="{27A65289-9EA5-4FB8-A720-EB765DD78851}" dt="2022-11-25T04:00:50.898" v="158"/>
          <ac:grpSpMkLst>
            <pc:docMk/>
            <pc:sldMk cId="754308366" sldId="319"/>
            <ac:grpSpMk id="60" creationId="{B654AFEA-0286-5790-54E6-242C52E94504}"/>
          </ac:grpSpMkLst>
        </pc:grpChg>
        <pc:grpChg chg="mod">
          <ac:chgData name="wanda wibisono" userId="7688c47db560505e" providerId="LiveId" clId="{27A65289-9EA5-4FB8-A720-EB765DD78851}" dt="2022-11-25T04:00:49.839" v="157"/>
          <ac:grpSpMkLst>
            <pc:docMk/>
            <pc:sldMk cId="754308366" sldId="319"/>
            <ac:grpSpMk id="61" creationId="{772EB754-4BE2-39A6-2482-22104D3C3B1C}"/>
          </ac:grpSpMkLst>
        </pc:grpChg>
        <pc:grpChg chg="add del mod">
          <ac:chgData name="wanda wibisono" userId="7688c47db560505e" providerId="LiveId" clId="{27A65289-9EA5-4FB8-A720-EB765DD78851}" dt="2022-11-25T04:00:50.898" v="158"/>
          <ac:grpSpMkLst>
            <pc:docMk/>
            <pc:sldMk cId="754308366" sldId="319"/>
            <ac:grpSpMk id="66" creationId="{8558C4EE-C850-EA45-C644-3EADA5D37F77}"/>
          </ac:grpSpMkLst>
        </pc:grpChg>
        <pc:grpChg chg="mod">
          <ac:chgData name="wanda wibisono" userId="7688c47db560505e" providerId="LiveId" clId="{27A65289-9EA5-4FB8-A720-EB765DD78851}" dt="2022-11-25T04:00:49.839" v="157"/>
          <ac:grpSpMkLst>
            <pc:docMk/>
            <pc:sldMk cId="754308366" sldId="319"/>
            <ac:grpSpMk id="67" creationId="{15C43A65-99AA-BE49-086A-3C5F3F6C1C2F}"/>
          </ac:grpSpMkLst>
        </pc:grpChg>
        <pc:grpChg chg="add del mod">
          <ac:chgData name="wanda wibisono" userId="7688c47db560505e" providerId="LiveId" clId="{27A65289-9EA5-4FB8-A720-EB765DD78851}" dt="2022-11-25T04:00:50.898" v="158"/>
          <ac:grpSpMkLst>
            <pc:docMk/>
            <pc:sldMk cId="754308366" sldId="319"/>
            <ac:grpSpMk id="72" creationId="{6F1920B6-43DF-24ED-D8B3-F28EB1D6976A}"/>
          </ac:grpSpMkLst>
        </pc:grpChg>
        <pc:grpChg chg="mod">
          <ac:chgData name="wanda wibisono" userId="7688c47db560505e" providerId="LiveId" clId="{27A65289-9EA5-4FB8-A720-EB765DD78851}" dt="2022-11-25T04:00:49.839" v="157"/>
          <ac:grpSpMkLst>
            <pc:docMk/>
            <pc:sldMk cId="754308366" sldId="319"/>
            <ac:grpSpMk id="73" creationId="{4B456810-1499-42F4-7767-F18618D3B037}"/>
          </ac:grpSpMkLst>
        </pc:grpChg>
        <pc:grpChg chg="add del mod">
          <ac:chgData name="wanda wibisono" userId="7688c47db560505e" providerId="LiveId" clId="{27A65289-9EA5-4FB8-A720-EB765DD78851}" dt="2022-11-25T04:00:50.898" v="158"/>
          <ac:grpSpMkLst>
            <pc:docMk/>
            <pc:sldMk cId="754308366" sldId="319"/>
            <ac:grpSpMk id="78" creationId="{DF35B8B4-AD3C-CA20-6313-F424AF2AE3DE}"/>
          </ac:grpSpMkLst>
        </pc:grpChg>
        <pc:grpChg chg="mod">
          <ac:chgData name="wanda wibisono" userId="7688c47db560505e" providerId="LiveId" clId="{27A65289-9EA5-4FB8-A720-EB765DD78851}" dt="2022-11-25T04:00:49.839" v="157"/>
          <ac:grpSpMkLst>
            <pc:docMk/>
            <pc:sldMk cId="754308366" sldId="319"/>
            <ac:grpSpMk id="79" creationId="{B51E95C9-C0A8-2C56-F7FE-A30A7A6A8AFB}"/>
          </ac:grpSpMkLst>
        </pc:grpChg>
        <pc:grpChg chg="add del mod">
          <ac:chgData name="wanda wibisono" userId="7688c47db560505e" providerId="LiveId" clId="{27A65289-9EA5-4FB8-A720-EB765DD78851}" dt="2022-11-25T04:00:50.898" v="158"/>
          <ac:grpSpMkLst>
            <pc:docMk/>
            <pc:sldMk cId="754308366" sldId="319"/>
            <ac:grpSpMk id="84" creationId="{BAB1B251-7F5C-8EE8-EFBA-BE718C2C87AE}"/>
          </ac:grpSpMkLst>
        </pc:grpChg>
        <pc:grpChg chg="mod">
          <ac:chgData name="wanda wibisono" userId="7688c47db560505e" providerId="LiveId" clId="{27A65289-9EA5-4FB8-A720-EB765DD78851}" dt="2022-11-25T04:00:49.839" v="157"/>
          <ac:grpSpMkLst>
            <pc:docMk/>
            <pc:sldMk cId="754308366" sldId="319"/>
            <ac:grpSpMk id="85" creationId="{AAE3C0B3-CA72-5991-565D-19D50F3DEA30}"/>
          </ac:grpSpMkLst>
        </pc:grpChg>
        <pc:grpChg chg="add del mod">
          <ac:chgData name="wanda wibisono" userId="7688c47db560505e" providerId="LiveId" clId="{27A65289-9EA5-4FB8-A720-EB765DD78851}" dt="2022-11-25T04:00:50.898" v="158"/>
          <ac:grpSpMkLst>
            <pc:docMk/>
            <pc:sldMk cId="754308366" sldId="319"/>
            <ac:grpSpMk id="90" creationId="{47182979-4BDE-7419-9733-4FCF3D09D79D}"/>
          </ac:grpSpMkLst>
        </pc:grpChg>
        <pc:grpChg chg="mod">
          <ac:chgData name="wanda wibisono" userId="7688c47db560505e" providerId="LiveId" clId="{27A65289-9EA5-4FB8-A720-EB765DD78851}" dt="2022-11-25T04:00:49.839" v="157"/>
          <ac:grpSpMkLst>
            <pc:docMk/>
            <pc:sldMk cId="754308366" sldId="319"/>
            <ac:grpSpMk id="91" creationId="{784C05E4-0A1A-E73F-1337-688C0D013094}"/>
          </ac:grpSpMkLst>
        </pc:grpChg>
        <pc:grpChg chg="add del mod">
          <ac:chgData name="wanda wibisono" userId="7688c47db560505e" providerId="LiveId" clId="{27A65289-9EA5-4FB8-A720-EB765DD78851}" dt="2022-11-25T04:00:50.898" v="158"/>
          <ac:grpSpMkLst>
            <pc:docMk/>
            <pc:sldMk cId="754308366" sldId="319"/>
            <ac:grpSpMk id="96" creationId="{2549613A-2F5F-67EA-31A0-6423E2E927D4}"/>
          </ac:grpSpMkLst>
        </pc:grpChg>
        <pc:grpChg chg="mod">
          <ac:chgData name="wanda wibisono" userId="7688c47db560505e" providerId="LiveId" clId="{27A65289-9EA5-4FB8-A720-EB765DD78851}" dt="2022-11-25T04:00:49.839" v="157"/>
          <ac:grpSpMkLst>
            <pc:docMk/>
            <pc:sldMk cId="754308366" sldId="319"/>
            <ac:grpSpMk id="97" creationId="{FEF19592-37CC-906A-9C36-B9953CF3A456}"/>
          </ac:grpSpMkLst>
        </pc:grpChg>
        <pc:picChg chg="add mod">
          <ac:chgData name="wanda wibisono" userId="7688c47db560505e" providerId="LiveId" clId="{27A65289-9EA5-4FB8-A720-EB765DD78851}" dt="2022-11-25T04:00:55.267" v="177" actId="1035"/>
          <ac:picMkLst>
            <pc:docMk/>
            <pc:sldMk cId="754308366" sldId="319"/>
            <ac:picMk id="53" creationId="{A7F7576B-ECE1-9299-907D-D6DF89A09C9D}"/>
          </ac:picMkLst>
        </pc:picChg>
        <pc:picChg chg="add del mod">
          <ac:chgData name="wanda wibisono" userId="7688c47db560505e" providerId="LiveId" clId="{27A65289-9EA5-4FB8-A720-EB765DD78851}" dt="2022-11-25T04:00:50.898" v="158"/>
          <ac:picMkLst>
            <pc:docMk/>
            <pc:sldMk cId="754308366" sldId="319"/>
            <ac:picMk id="102" creationId="{C41E05A0-93B6-29AA-2831-6A135F475DD4}"/>
          </ac:picMkLst>
        </pc:picChg>
      </pc:sldChg>
      <pc:sldChg chg="del">
        <pc:chgData name="wanda wibisono" userId="7688c47db560505e" providerId="LiveId" clId="{27A65289-9EA5-4FB8-A720-EB765DD78851}" dt="2022-11-25T03:55:28.852" v="11" actId="47"/>
        <pc:sldMkLst>
          <pc:docMk/>
          <pc:sldMk cId="1363025185" sldId="319"/>
        </pc:sldMkLst>
      </pc:sldChg>
      <pc:sldChg chg="addSp modSp add mod">
        <pc:chgData name="wanda wibisono" userId="7688c47db560505e" providerId="LiveId" clId="{27A65289-9EA5-4FB8-A720-EB765DD78851}" dt="2022-11-25T04:01:46.066" v="206" actId="207"/>
        <pc:sldMkLst>
          <pc:docMk/>
          <pc:sldMk cId="2529628833" sldId="320"/>
        </pc:sldMkLst>
        <pc:spChg chg="mod">
          <ac:chgData name="wanda wibisono" userId="7688c47db560505e" providerId="LiveId" clId="{27A65289-9EA5-4FB8-A720-EB765DD78851}" dt="2022-11-25T04:01:16.231" v="180"/>
          <ac:spMkLst>
            <pc:docMk/>
            <pc:sldMk cId="2529628833" sldId="320"/>
            <ac:spMk id="5" creationId="{8148F0FA-4363-3ED9-8635-29C660034CAC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7" creationId="{E6DA7B99-EB70-9326-CFA9-18C3EC1922A7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8" creationId="{D6AF8915-D3B9-071D-6433-A02AECF7E56B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9" creationId="{50411C05-F335-B145-2C27-BBE0DD57E488}"/>
          </ac:spMkLst>
        </pc:spChg>
        <pc:spChg chg="mod">
          <ac:chgData name="wanda wibisono" userId="7688c47db560505e" providerId="LiveId" clId="{27A65289-9EA5-4FB8-A720-EB765DD78851}" dt="2022-11-25T04:01:38.435" v="203" actId="207"/>
          <ac:spMkLst>
            <pc:docMk/>
            <pc:sldMk cId="2529628833" sldId="320"/>
            <ac:spMk id="10" creationId="{AFE05686-4DA5-CE44-8DC5-0DB4CFBB333F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14" creationId="{0330EDFA-9484-785E-E7CF-6315F2B00824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15" creationId="{0E797401-0865-A9FA-FBDE-AB34A5BF16CA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16" creationId="{75BCD376-1354-B5D9-52A6-A8F0CE3EA0DA}"/>
          </ac:spMkLst>
        </pc:spChg>
        <pc:spChg chg="mod">
          <ac:chgData name="wanda wibisono" userId="7688c47db560505e" providerId="LiveId" clId="{27A65289-9EA5-4FB8-A720-EB765DD78851}" dt="2022-11-25T04:01:40.828" v="204" actId="207"/>
          <ac:spMkLst>
            <pc:docMk/>
            <pc:sldMk cId="2529628833" sldId="320"/>
            <ac:spMk id="17" creationId="{0014B0C0-DF5A-FAE5-90D1-5C3284A0547C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20" creationId="{3EA39142-1273-90A0-1382-DBC10539E753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21" creationId="{33CEAD6F-EA36-E5C7-6F12-DADCEB575B7A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22" creationId="{47229C8C-A2AB-E0D2-4FB9-3BE1E5F317F2}"/>
          </ac:spMkLst>
        </pc:spChg>
        <pc:spChg chg="mod">
          <ac:chgData name="wanda wibisono" userId="7688c47db560505e" providerId="LiveId" clId="{27A65289-9EA5-4FB8-A720-EB765DD78851}" dt="2022-11-25T04:01:35.887" v="202" actId="207"/>
          <ac:spMkLst>
            <pc:docMk/>
            <pc:sldMk cId="2529628833" sldId="320"/>
            <ac:spMk id="23" creationId="{53C7BFA4-1E76-7036-0AAE-C9C3521D755F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26" creationId="{72BD7012-1949-A1AB-56F9-3DE7CF514E9B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27" creationId="{4ABC09C6-A3EF-3EDF-6B7B-E6F034220181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28" creationId="{D5AD0CB8-A7AC-93DE-AE16-EB9A00FCBB08}"/>
          </ac:spMkLst>
        </pc:spChg>
        <pc:spChg chg="mod">
          <ac:chgData name="wanda wibisono" userId="7688c47db560505e" providerId="LiveId" clId="{27A65289-9EA5-4FB8-A720-EB765DD78851}" dt="2022-11-25T04:01:43.329" v="205" actId="207"/>
          <ac:spMkLst>
            <pc:docMk/>
            <pc:sldMk cId="2529628833" sldId="320"/>
            <ac:spMk id="29" creationId="{426CAB2F-2500-08CA-2A68-31BB26DD1D41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32" creationId="{2E95C8D7-5517-8902-82EC-061F2F0E0E7F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33" creationId="{309D41B8-5BD6-5AFE-E2F4-82D619241774}"/>
          </ac:spMkLst>
        </pc:spChg>
        <pc:spChg chg="mod">
          <ac:chgData name="wanda wibisono" userId="7688c47db560505e" providerId="LiveId" clId="{27A65289-9EA5-4FB8-A720-EB765DD78851}" dt="2022-11-25T04:01:22.817" v="181"/>
          <ac:spMkLst>
            <pc:docMk/>
            <pc:sldMk cId="2529628833" sldId="320"/>
            <ac:spMk id="34" creationId="{303837E9-3860-189C-92D0-DAC124C621DF}"/>
          </ac:spMkLst>
        </pc:spChg>
        <pc:spChg chg="mod">
          <ac:chgData name="wanda wibisono" userId="7688c47db560505e" providerId="LiveId" clId="{27A65289-9EA5-4FB8-A720-EB765DD78851}" dt="2022-11-25T04:01:46.066" v="206" actId="207"/>
          <ac:spMkLst>
            <pc:docMk/>
            <pc:sldMk cId="2529628833" sldId="320"/>
            <ac:spMk id="35" creationId="{1BF00DDE-780C-3D9F-C440-8477092457A9}"/>
          </ac:spMkLst>
        </pc:spChg>
        <pc:grpChg chg="add mod">
          <ac:chgData name="wanda wibisono" userId="7688c47db560505e" providerId="LiveId" clId="{27A65289-9EA5-4FB8-A720-EB765DD78851}" dt="2022-11-25T04:01:26.454" v="201" actId="1037"/>
          <ac:grpSpMkLst>
            <pc:docMk/>
            <pc:sldMk cId="2529628833" sldId="320"/>
            <ac:grpSpMk id="3" creationId="{F053D8E6-4FBB-C49F-9EC8-04DED9E960BB}"/>
          </ac:grpSpMkLst>
        </pc:grpChg>
        <pc:grpChg chg="mod">
          <ac:chgData name="wanda wibisono" userId="7688c47db560505e" providerId="LiveId" clId="{27A65289-9EA5-4FB8-A720-EB765DD78851}" dt="2022-11-25T04:01:22.817" v="181"/>
          <ac:grpSpMkLst>
            <pc:docMk/>
            <pc:sldMk cId="2529628833" sldId="320"/>
            <ac:grpSpMk id="6" creationId="{3CA512E0-E88B-AB84-5552-E0F755163CAE}"/>
          </ac:grpSpMkLst>
        </pc:grpChg>
        <pc:grpChg chg="add mod">
          <ac:chgData name="wanda wibisono" userId="7688c47db560505e" providerId="LiveId" clId="{27A65289-9EA5-4FB8-A720-EB765DD78851}" dt="2022-11-25T04:01:26.454" v="201" actId="1037"/>
          <ac:grpSpMkLst>
            <pc:docMk/>
            <pc:sldMk cId="2529628833" sldId="320"/>
            <ac:grpSpMk id="11" creationId="{E29E6627-99CC-292D-9ED0-FE2E84A76839}"/>
          </ac:grpSpMkLst>
        </pc:grpChg>
        <pc:grpChg chg="mod">
          <ac:chgData name="wanda wibisono" userId="7688c47db560505e" providerId="LiveId" clId="{27A65289-9EA5-4FB8-A720-EB765DD78851}" dt="2022-11-25T04:01:22.817" v="181"/>
          <ac:grpSpMkLst>
            <pc:docMk/>
            <pc:sldMk cId="2529628833" sldId="320"/>
            <ac:grpSpMk id="13" creationId="{C7F228D4-352A-7F3F-A9EE-AC3F3C76E6C0}"/>
          </ac:grpSpMkLst>
        </pc:grpChg>
        <pc:grpChg chg="add mod">
          <ac:chgData name="wanda wibisono" userId="7688c47db560505e" providerId="LiveId" clId="{27A65289-9EA5-4FB8-A720-EB765DD78851}" dt="2022-11-25T04:01:26.454" v="201" actId="1037"/>
          <ac:grpSpMkLst>
            <pc:docMk/>
            <pc:sldMk cId="2529628833" sldId="320"/>
            <ac:grpSpMk id="18" creationId="{45B132C6-0790-BCD9-2007-9C4812557254}"/>
          </ac:grpSpMkLst>
        </pc:grpChg>
        <pc:grpChg chg="mod">
          <ac:chgData name="wanda wibisono" userId="7688c47db560505e" providerId="LiveId" clId="{27A65289-9EA5-4FB8-A720-EB765DD78851}" dt="2022-11-25T04:01:22.817" v="181"/>
          <ac:grpSpMkLst>
            <pc:docMk/>
            <pc:sldMk cId="2529628833" sldId="320"/>
            <ac:grpSpMk id="19" creationId="{B7CB8047-4DDD-BD50-43BD-C612BF3BA9C8}"/>
          </ac:grpSpMkLst>
        </pc:grpChg>
        <pc:grpChg chg="add mod">
          <ac:chgData name="wanda wibisono" userId="7688c47db560505e" providerId="LiveId" clId="{27A65289-9EA5-4FB8-A720-EB765DD78851}" dt="2022-11-25T04:01:26.454" v="201" actId="1037"/>
          <ac:grpSpMkLst>
            <pc:docMk/>
            <pc:sldMk cId="2529628833" sldId="320"/>
            <ac:grpSpMk id="24" creationId="{52B39E91-C94C-6808-5C70-D1C75F58726F}"/>
          </ac:grpSpMkLst>
        </pc:grpChg>
        <pc:grpChg chg="mod">
          <ac:chgData name="wanda wibisono" userId="7688c47db560505e" providerId="LiveId" clId="{27A65289-9EA5-4FB8-A720-EB765DD78851}" dt="2022-11-25T04:01:22.817" v="181"/>
          <ac:grpSpMkLst>
            <pc:docMk/>
            <pc:sldMk cId="2529628833" sldId="320"/>
            <ac:grpSpMk id="25" creationId="{C927D5A9-F656-9A03-B88F-62A15F851CDF}"/>
          </ac:grpSpMkLst>
        </pc:grpChg>
        <pc:grpChg chg="add mod">
          <ac:chgData name="wanda wibisono" userId="7688c47db560505e" providerId="LiveId" clId="{27A65289-9EA5-4FB8-A720-EB765DD78851}" dt="2022-11-25T04:01:26.454" v="201" actId="1037"/>
          <ac:grpSpMkLst>
            <pc:docMk/>
            <pc:sldMk cId="2529628833" sldId="320"/>
            <ac:grpSpMk id="30" creationId="{95C8F18E-42DC-3380-951D-F0D53D50EA77}"/>
          </ac:grpSpMkLst>
        </pc:grpChg>
        <pc:grpChg chg="mod">
          <ac:chgData name="wanda wibisono" userId="7688c47db560505e" providerId="LiveId" clId="{27A65289-9EA5-4FB8-A720-EB765DD78851}" dt="2022-11-25T04:01:22.817" v="181"/>
          <ac:grpSpMkLst>
            <pc:docMk/>
            <pc:sldMk cId="2529628833" sldId="320"/>
            <ac:grpSpMk id="31" creationId="{97C535D6-9FCA-BC09-C856-415E7449F0EE}"/>
          </ac:grpSpMkLst>
        </pc:grpChg>
        <pc:picChg chg="add mod">
          <ac:chgData name="wanda wibisono" userId="7688c47db560505e" providerId="LiveId" clId="{27A65289-9EA5-4FB8-A720-EB765DD78851}" dt="2022-11-25T04:01:26.454" v="201" actId="1037"/>
          <ac:picMkLst>
            <pc:docMk/>
            <pc:sldMk cId="2529628833" sldId="320"/>
            <ac:picMk id="2" creationId="{BF430E77-4441-453C-64C3-B5D5F5095605}"/>
          </ac:picMkLst>
        </pc:picChg>
      </pc:sldChg>
      <pc:sldChg chg="addSp modSp add mod">
        <pc:chgData name="wanda wibisono" userId="7688c47db560505e" providerId="LiveId" clId="{27A65289-9EA5-4FB8-A720-EB765DD78851}" dt="2022-11-25T04:02:18.996" v="235" actId="1036"/>
        <pc:sldMkLst>
          <pc:docMk/>
          <pc:sldMk cId="861709891" sldId="321"/>
        </pc:sldMkLst>
        <pc:spChg chg="mod">
          <ac:chgData name="wanda wibisono" userId="7688c47db560505e" providerId="LiveId" clId="{27A65289-9EA5-4FB8-A720-EB765DD78851}" dt="2022-11-25T04:01:59.024" v="210" actId="14100"/>
          <ac:spMkLst>
            <pc:docMk/>
            <pc:sldMk cId="861709891" sldId="321"/>
            <ac:spMk id="5" creationId="{8148F0FA-4363-3ED9-8635-29C660034CAC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6" creationId="{A64FEC17-C3CC-9087-DE44-930D73CCAFFC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7" creationId="{6E875FAE-8666-32C0-4199-3224C43CAE8F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8" creationId="{809EFE1D-B553-C234-DF59-C92A3042251A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11" creationId="{5F7EE4A6-1C39-721A-40E6-3E997DADBA4F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13" creationId="{32EE5CF5-B387-25D7-4DA8-B08B26F7A4A2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14" creationId="{EA32C49D-9CD2-0E8F-5525-AF71DCCCCE83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17" creationId="{D4B6531E-3FA9-E49E-EB07-348EF79C189D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18" creationId="{E4F88ADA-5FBA-EA49-4955-BC06A96CCA34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19" creationId="{2A1136B4-14A5-4B85-BD1A-7240D7C3B47A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22" creationId="{E5964747-ABBA-60F7-4927-DA62EAE8120A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23" creationId="{0CEEC904-67F4-12CE-DCBF-349B023EC6EF}"/>
          </ac:spMkLst>
        </pc:spChg>
        <pc:spChg chg="mod">
          <ac:chgData name="wanda wibisono" userId="7688c47db560505e" providerId="LiveId" clId="{27A65289-9EA5-4FB8-A720-EB765DD78851}" dt="2022-11-25T04:02:18.996" v="235" actId="1036"/>
          <ac:spMkLst>
            <pc:docMk/>
            <pc:sldMk cId="861709891" sldId="321"/>
            <ac:spMk id="24" creationId="{42A7946E-FC33-9BF1-59AB-448AA9C631F3}"/>
          </ac:spMkLst>
        </pc:spChg>
        <pc:grpChg chg="add mod">
          <ac:chgData name="wanda wibisono" userId="7688c47db560505e" providerId="LiveId" clId="{27A65289-9EA5-4FB8-A720-EB765DD78851}" dt="2022-11-25T04:02:18.996" v="235" actId="1036"/>
          <ac:grpSpMkLst>
            <pc:docMk/>
            <pc:sldMk cId="861709891" sldId="321"/>
            <ac:grpSpMk id="2" creationId="{5C37AE1E-20FA-ABF8-E782-BD0CCFA4C599}"/>
          </ac:grpSpMkLst>
        </pc:grpChg>
        <pc:grpChg chg="mod">
          <ac:chgData name="wanda wibisono" userId="7688c47db560505e" providerId="LiveId" clId="{27A65289-9EA5-4FB8-A720-EB765DD78851}" dt="2022-11-25T04:02:18.996" v="235" actId="1036"/>
          <ac:grpSpMkLst>
            <pc:docMk/>
            <pc:sldMk cId="861709891" sldId="321"/>
            <ac:grpSpMk id="3" creationId="{6E87FC1C-9629-7B57-6269-A7503DDFBE94}"/>
          </ac:grpSpMkLst>
        </pc:grpChg>
        <pc:grpChg chg="add mod">
          <ac:chgData name="wanda wibisono" userId="7688c47db560505e" providerId="LiveId" clId="{27A65289-9EA5-4FB8-A720-EB765DD78851}" dt="2022-11-25T04:02:18.996" v="235" actId="1036"/>
          <ac:grpSpMkLst>
            <pc:docMk/>
            <pc:sldMk cId="861709891" sldId="321"/>
            <ac:grpSpMk id="9" creationId="{78DE867D-60F2-454D-A3D5-45AD8758A109}"/>
          </ac:grpSpMkLst>
        </pc:grpChg>
        <pc:grpChg chg="mod">
          <ac:chgData name="wanda wibisono" userId="7688c47db560505e" providerId="LiveId" clId="{27A65289-9EA5-4FB8-A720-EB765DD78851}" dt="2022-11-25T04:02:18.996" v="235" actId="1036"/>
          <ac:grpSpMkLst>
            <pc:docMk/>
            <pc:sldMk cId="861709891" sldId="321"/>
            <ac:grpSpMk id="10" creationId="{51E9367B-E6E5-9B08-D911-EC6C5A38EC80}"/>
          </ac:grpSpMkLst>
        </pc:grpChg>
        <pc:grpChg chg="add mod">
          <ac:chgData name="wanda wibisono" userId="7688c47db560505e" providerId="LiveId" clId="{27A65289-9EA5-4FB8-A720-EB765DD78851}" dt="2022-11-25T04:02:18.996" v="235" actId="1036"/>
          <ac:grpSpMkLst>
            <pc:docMk/>
            <pc:sldMk cId="861709891" sldId="321"/>
            <ac:grpSpMk id="15" creationId="{C47099DF-2434-CC8F-6913-2BB30EDA1F76}"/>
          </ac:grpSpMkLst>
        </pc:grpChg>
        <pc:grpChg chg="mod">
          <ac:chgData name="wanda wibisono" userId="7688c47db560505e" providerId="LiveId" clId="{27A65289-9EA5-4FB8-A720-EB765DD78851}" dt="2022-11-25T04:02:18.996" v="235" actId="1036"/>
          <ac:grpSpMkLst>
            <pc:docMk/>
            <pc:sldMk cId="861709891" sldId="321"/>
            <ac:grpSpMk id="16" creationId="{ED1A4076-DBC8-236A-F0CD-93040561F5B0}"/>
          </ac:grpSpMkLst>
        </pc:grpChg>
        <pc:grpChg chg="add mod">
          <ac:chgData name="wanda wibisono" userId="7688c47db560505e" providerId="LiveId" clId="{27A65289-9EA5-4FB8-A720-EB765DD78851}" dt="2022-11-25T04:02:18.996" v="235" actId="1036"/>
          <ac:grpSpMkLst>
            <pc:docMk/>
            <pc:sldMk cId="861709891" sldId="321"/>
            <ac:grpSpMk id="20" creationId="{D7E0A335-9B29-D858-857A-B15B99454A53}"/>
          </ac:grpSpMkLst>
        </pc:grpChg>
        <pc:grpChg chg="mod">
          <ac:chgData name="wanda wibisono" userId="7688c47db560505e" providerId="LiveId" clId="{27A65289-9EA5-4FB8-A720-EB765DD78851}" dt="2022-11-25T04:02:18.996" v="235" actId="1036"/>
          <ac:grpSpMkLst>
            <pc:docMk/>
            <pc:sldMk cId="861709891" sldId="321"/>
            <ac:grpSpMk id="21" creationId="{75E866B4-370B-3508-C5F2-E273DF14A68F}"/>
          </ac:grpSpMkLst>
        </pc:grpChg>
        <pc:picChg chg="add mod">
          <ac:chgData name="wanda wibisono" userId="7688c47db560505e" providerId="LiveId" clId="{27A65289-9EA5-4FB8-A720-EB765DD78851}" dt="2022-11-25T04:02:18.996" v="235" actId="1036"/>
          <ac:picMkLst>
            <pc:docMk/>
            <pc:sldMk cId="861709891" sldId="321"/>
            <ac:picMk id="25" creationId="{0925BBEF-D97D-5BC3-4714-61257AD03BA9}"/>
          </ac:picMkLst>
        </pc:picChg>
      </pc:sldChg>
      <pc:sldChg chg="addSp modSp add mod">
        <pc:chgData name="wanda wibisono" userId="7688c47db560505e" providerId="LiveId" clId="{27A65289-9EA5-4FB8-A720-EB765DD78851}" dt="2022-11-25T04:02:45.923" v="251" actId="1035"/>
        <pc:sldMkLst>
          <pc:docMk/>
          <pc:sldMk cId="1434976316" sldId="322"/>
        </pc:sldMkLst>
        <pc:spChg chg="add mod">
          <ac:chgData name="wanda wibisono" userId="7688c47db560505e" providerId="LiveId" clId="{27A65289-9EA5-4FB8-A720-EB765DD78851}" dt="2022-11-25T04:02:39.553" v="246" actId="1035"/>
          <ac:spMkLst>
            <pc:docMk/>
            <pc:sldMk cId="1434976316" sldId="322"/>
            <ac:spMk id="2" creationId="{A3F7809C-41C8-1F48-6FF2-610CC66552EC}"/>
          </ac:spMkLst>
        </pc:spChg>
        <pc:spChg chg="mod">
          <ac:chgData name="wanda wibisono" userId="7688c47db560505e" providerId="LiveId" clId="{27A65289-9EA5-4FB8-A720-EB765DD78851}" dt="2022-11-25T04:02:29.752" v="238"/>
          <ac:spMkLst>
            <pc:docMk/>
            <pc:sldMk cId="1434976316" sldId="322"/>
            <ac:spMk id="5" creationId="{8148F0FA-4363-3ED9-8635-29C660034CAC}"/>
          </ac:spMkLst>
        </pc:spChg>
        <pc:spChg chg="mod">
          <ac:chgData name="wanda wibisono" userId="7688c47db560505e" providerId="LiveId" clId="{27A65289-9EA5-4FB8-A720-EB765DD78851}" dt="2022-11-25T04:02:37.497" v="239"/>
          <ac:spMkLst>
            <pc:docMk/>
            <pc:sldMk cId="1434976316" sldId="322"/>
            <ac:spMk id="7" creationId="{4D038773-FDB8-B548-36DA-95FF3BB1A697}"/>
          </ac:spMkLst>
        </pc:spChg>
        <pc:spChg chg="mod">
          <ac:chgData name="wanda wibisono" userId="7688c47db560505e" providerId="LiveId" clId="{27A65289-9EA5-4FB8-A720-EB765DD78851}" dt="2022-11-25T04:02:37.497" v="239"/>
          <ac:spMkLst>
            <pc:docMk/>
            <pc:sldMk cId="1434976316" sldId="322"/>
            <ac:spMk id="8" creationId="{EA2A8C12-FBA7-4A85-4BE6-10A2AD0550B3}"/>
          </ac:spMkLst>
        </pc:spChg>
        <pc:spChg chg="mod">
          <ac:chgData name="wanda wibisono" userId="7688c47db560505e" providerId="LiveId" clId="{27A65289-9EA5-4FB8-A720-EB765DD78851}" dt="2022-11-25T04:02:37.497" v="239"/>
          <ac:spMkLst>
            <pc:docMk/>
            <pc:sldMk cId="1434976316" sldId="322"/>
            <ac:spMk id="9" creationId="{89711195-F787-DDB7-61E2-ADB34F205310}"/>
          </ac:spMkLst>
        </pc:spChg>
        <pc:spChg chg="add mod">
          <ac:chgData name="wanda wibisono" userId="7688c47db560505e" providerId="LiveId" clId="{27A65289-9EA5-4FB8-A720-EB765DD78851}" dt="2022-11-25T04:02:39.553" v="246" actId="1035"/>
          <ac:spMkLst>
            <pc:docMk/>
            <pc:sldMk cId="1434976316" sldId="322"/>
            <ac:spMk id="10" creationId="{C814B99D-247B-1BF3-39AB-E5310B29B1FE}"/>
          </ac:spMkLst>
        </pc:spChg>
        <pc:spChg chg="mod">
          <ac:chgData name="wanda wibisono" userId="7688c47db560505e" providerId="LiveId" clId="{27A65289-9EA5-4FB8-A720-EB765DD78851}" dt="2022-11-25T04:02:37.497" v="239"/>
          <ac:spMkLst>
            <pc:docMk/>
            <pc:sldMk cId="1434976316" sldId="322"/>
            <ac:spMk id="14" creationId="{B9DE2440-D22C-165A-B09F-E4736E67D808}"/>
          </ac:spMkLst>
        </pc:spChg>
        <pc:spChg chg="mod">
          <ac:chgData name="wanda wibisono" userId="7688c47db560505e" providerId="LiveId" clId="{27A65289-9EA5-4FB8-A720-EB765DD78851}" dt="2022-11-25T04:02:37.497" v="239"/>
          <ac:spMkLst>
            <pc:docMk/>
            <pc:sldMk cId="1434976316" sldId="322"/>
            <ac:spMk id="15" creationId="{CA7A8630-BCA6-1024-8A0D-4212ABD8A013}"/>
          </ac:spMkLst>
        </pc:spChg>
        <pc:spChg chg="mod">
          <ac:chgData name="wanda wibisono" userId="7688c47db560505e" providerId="LiveId" clId="{27A65289-9EA5-4FB8-A720-EB765DD78851}" dt="2022-11-25T04:02:37.497" v="239"/>
          <ac:spMkLst>
            <pc:docMk/>
            <pc:sldMk cId="1434976316" sldId="322"/>
            <ac:spMk id="16" creationId="{448CC5FC-47E6-BEC6-CE2E-306F3603F121}"/>
          </ac:spMkLst>
        </pc:spChg>
        <pc:spChg chg="add mod">
          <ac:chgData name="wanda wibisono" userId="7688c47db560505e" providerId="LiveId" clId="{27A65289-9EA5-4FB8-A720-EB765DD78851}" dt="2022-11-25T04:02:39.553" v="246" actId="1035"/>
          <ac:spMkLst>
            <pc:docMk/>
            <pc:sldMk cId="1434976316" sldId="322"/>
            <ac:spMk id="17" creationId="{0D44F6BA-0080-B180-9C89-24400B3110DF}"/>
          </ac:spMkLst>
        </pc:spChg>
        <pc:spChg chg="mod">
          <ac:chgData name="wanda wibisono" userId="7688c47db560505e" providerId="LiveId" clId="{27A65289-9EA5-4FB8-A720-EB765DD78851}" dt="2022-11-25T04:02:37.497" v="239"/>
          <ac:spMkLst>
            <pc:docMk/>
            <pc:sldMk cId="1434976316" sldId="322"/>
            <ac:spMk id="20" creationId="{4A859434-38FC-64C7-9CCB-23C95B34FA4B}"/>
          </ac:spMkLst>
        </pc:spChg>
        <pc:spChg chg="mod">
          <ac:chgData name="wanda wibisono" userId="7688c47db560505e" providerId="LiveId" clId="{27A65289-9EA5-4FB8-A720-EB765DD78851}" dt="2022-11-25T04:02:37.497" v="239"/>
          <ac:spMkLst>
            <pc:docMk/>
            <pc:sldMk cId="1434976316" sldId="322"/>
            <ac:spMk id="21" creationId="{07CBAFB5-B0B3-0C32-8FDF-30C8A895D2F6}"/>
          </ac:spMkLst>
        </pc:spChg>
        <pc:spChg chg="mod">
          <ac:chgData name="wanda wibisono" userId="7688c47db560505e" providerId="LiveId" clId="{27A65289-9EA5-4FB8-A720-EB765DD78851}" dt="2022-11-25T04:02:37.497" v="239"/>
          <ac:spMkLst>
            <pc:docMk/>
            <pc:sldMk cId="1434976316" sldId="322"/>
            <ac:spMk id="22" creationId="{C88409A6-FAB0-382E-8FBF-763CCDE47C22}"/>
          </ac:spMkLst>
        </pc:spChg>
        <pc:spChg chg="add mod">
          <ac:chgData name="wanda wibisono" userId="7688c47db560505e" providerId="LiveId" clId="{27A65289-9EA5-4FB8-A720-EB765DD78851}" dt="2022-11-25T04:02:45.923" v="251" actId="1035"/>
          <ac:spMkLst>
            <pc:docMk/>
            <pc:sldMk cId="1434976316" sldId="322"/>
            <ac:spMk id="23" creationId="{D72734C7-5198-0F33-2FC2-327DFE7A575F}"/>
          </ac:spMkLst>
        </pc:spChg>
        <pc:spChg chg="add mod">
          <ac:chgData name="wanda wibisono" userId="7688c47db560505e" providerId="LiveId" clId="{27A65289-9EA5-4FB8-A720-EB765DD78851}" dt="2022-11-25T04:02:45.923" v="251" actId="1035"/>
          <ac:spMkLst>
            <pc:docMk/>
            <pc:sldMk cId="1434976316" sldId="322"/>
            <ac:spMk id="24" creationId="{695ADBFF-50C1-AEF1-4371-092E47B0D0BA}"/>
          </ac:spMkLst>
        </pc:spChg>
        <pc:spChg chg="add mod">
          <ac:chgData name="wanda wibisono" userId="7688c47db560505e" providerId="LiveId" clId="{27A65289-9EA5-4FB8-A720-EB765DD78851}" dt="2022-11-25T04:02:45.923" v="251" actId="1035"/>
          <ac:spMkLst>
            <pc:docMk/>
            <pc:sldMk cId="1434976316" sldId="322"/>
            <ac:spMk id="25" creationId="{440685F2-609E-E290-789A-77DAEE23B522}"/>
          </ac:spMkLst>
        </pc:spChg>
        <pc:grpChg chg="add mod">
          <ac:chgData name="wanda wibisono" userId="7688c47db560505e" providerId="LiveId" clId="{27A65289-9EA5-4FB8-A720-EB765DD78851}" dt="2022-11-25T04:02:39.553" v="246" actId="1035"/>
          <ac:grpSpMkLst>
            <pc:docMk/>
            <pc:sldMk cId="1434976316" sldId="322"/>
            <ac:grpSpMk id="3" creationId="{33967D2C-27C5-8C6A-1DDB-7F09AECCB1D0}"/>
          </ac:grpSpMkLst>
        </pc:grpChg>
        <pc:grpChg chg="mod">
          <ac:chgData name="wanda wibisono" userId="7688c47db560505e" providerId="LiveId" clId="{27A65289-9EA5-4FB8-A720-EB765DD78851}" dt="2022-11-25T04:02:37.497" v="239"/>
          <ac:grpSpMkLst>
            <pc:docMk/>
            <pc:sldMk cId="1434976316" sldId="322"/>
            <ac:grpSpMk id="6" creationId="{446FB188-CCF6-2BE8-86C0-D8A729CB5F41}"/>
          </ac:grpSpMkLst>
        </pc:grpChg>
        <pc:grpChg chg="add mod">
          <ac:chgData name="wanda wibisono" userId="7688c47db560505e" providerId="LiveId" clId="{27A65289-9EA5-4FB8-A720-EB765DD78851}" dt="2022-11-25T04:02:39.553" v="246" actId="1035"/>
          <ac:grpSpMkLst>
            <pc:docMk/>
            <pc:sldMk cId="1434976316" sldId="322"/>
            <ac:grpSpMk id="11" creationId="{266AF416-43B5-285E-EE47-B2BC35765E01}"/>
          </ac:grpSpMkLst>
        </pc:grpChg>
        <pc:grpChg chg="mod">
          <ac:chgData name="wanda wibisono" userId="7688c47db560505e" providerId="LiveId" clId="{27A65289-9EA5-4FB8-A720-EB765DD78851}" dt="2022-11-25T04:02:37.497" v="239"/>
          <ac:grpSpMkLst>
            <pc:docMk/>
            <pc:sldMk cId="1434976316" sldId="322"/>
            <ac:grpSpMk id="13" creationId="{910F260E-61C8-373B-AC61-A7FEA57A0A44}"/>
          </ac:grpSpMkLst>
        </pc:grpChg>
        <pc:grpChg chg="add mod">
          <ac:chgData name="wanda wibisono" userId="7688c47db560505e" providerId="LiveId" clId="{27A65289-9EA5-4FB8-A720-EB765DD78851}" dt="2022-11-25T04:02:39.553" v="246" actId="1035"/>
          <ac:grpSpMkLst>
            <pc:docMk/>
            <pc:sldMk cId="1434976316" sldId="322"/>
            <ac:grpSpMk id="18" creationId="{7B47DF0D-7F21-B7C4-0EA1-0E412AD0CEC2}"/>
          </ac:grpSpMkLst>
        </pc:grpChg>
        <pc:grpChg chg="mod">
          <ac:chgData name="wanda wibisono" userId="7688c47db560505e" providerId="LiveId" clId="{27A65289-9EA5-4FB8-A720-EB765DD78851}" dt="2022-11-25T04:02:37.497" v="239"/>
          <ac:grpSpMkLst>
            <pc:docMk/>
            <pc:sldMk cId="1434976316" sldId="322"/>
            <ac:grpSpMk id="19" creationId="{0397B3EC-DC09-030C-4557-9567DDAC9E3B}"/>
          </ac:grpSpMkLst>
        </pc:grpChg>
      </pc:sldChg>
      <pc:sldChg chg="addSp modSp add mod">
        <pc:chgData name="wanda wibisono" userId="7688c47db560505e" providerId="LiveId" clId="{27A65289-9EA5-4FB8-A720-EB765DD78851}" dt="2022-11-25T04:03:08.158" v="267" actId="1035"/>
        <pc:sldMkLst>
          <pc:docMk/>
          <pc:sldMk cId="975956428" sldId="323"/>
        </pc:sldMkLst>
        <pc:spChg chg="add mod">
          <ac:chgData name="wanda wibisono" userId="7688c47db560505e" providerId="LiveId" clId="{27A65289-9EA5-4FB8-A720-EB765DD78851}" dt="2022-11-25T04:03:08.158" v="267" actId="1035"/>
          <ac:spMkLst>
            <pc:docMk/>
            <pc:sldMk cId="975956428" sldId="323"/>
            <ac:spMk id="2" creationId="{E06215E3-A2A5-AC97-9B97-D5072D7A2CA3}"/>
          </ac:spMkLst>
        </pc:spChg>
        <pc:spChg chg="mod">
          <ac:chgData name="wanda wibisono" userId="7688c47db560505e" providerId="LiveId" clId="{27A65289-9EA5-4FB8-A720-EB765DD78851}" dt="2022-11-25T04:02:56.287" v="254"/>
          <ac:spMkLst>
            <pc:docMk/>
            <pc:sldMk cId="975956428" sldId="323"/>
            <ac:spMk id="5" creationId="{8148F0FA-4363-3ED9-8635-29C660034CAC}"/>
          </ac:spMkLst>
        </pc:spChg>
        <pc:spChg chg="mod">
          <ac:chgData name="wanda wibisono" userId="7688c47db560505e" providerId="LiveId" clId="{27A65289-9EA5-4FB8-A720-EB765DD78851}" dt="2022-11-25T04:03:05.641" v="255"/>
          <ac:spMkLst>
            <pc:docMk/>
            <pc:sldMk cId="975956428" sldId="323"/>
            <ac:spMk id="7" creationId="{DDEA2881-4F5A-2B22-6CE5-34BAA7F38A7F}"/>
          </ac:spMkLst>
        </pc:spChg>
        <pc:spChg chg="mod">
          <ac:chgData name="wanda wibisono" userId="7688c47db560505e" providerId="LiveId" clId="{27A65289-9EA5-4FB8-A720-EB765DD78851}" dt="2022-11-25T04:03:05.641" v="255"/>
          <ac:spMkLst>
            <pc:docMk/>
            <pc:sldMk cId="975956428" sldId="323"/>
            <ac:spMk id="8" creationId="{DA3874B9-BB07-395C-2108-8A03009D2C36}"/>
          </ac:spMkLst>
        </pc:spChg>
        <pc:spChg chg="mod">
          <ac:chgData name="wanda wibisono" userId="7688c47db560505e" providerId="LiveId" clId="{27A65289-9EA5-4FB8-A720-EB765DD78851}" dt="2022-11-25T04:03:05.641" v="255"/>
          <ac:spMkLst>
            <pc:docMk/>
            <pc:sldMk cId="975956428" sldId="323"/>
            <ac:spMk id="9" creationId="{8F1FCE7E-B86F-23ED-73FA-AE5A395B7F18}"/>
          </ac:spMkLst>
        </pc:spChg>
        <pc:spChg chg="add mod">
          <ac:chgData name="wanda wibisono" userId="7688c47db560505e" providerId="LiveId" clId="{27A65289-9EA5-4FB8-A720-EB765DD78851}" dt="2022-11-25T04:03:08.158" v="267" actId="1035"/>
          <ac:spMkLst>
            <pc:docMk/>
            <pc:sldMk cId="975956428" sldId="323"/>
            <ac:spMk id="10" creationId="{63D3DD71-68CF-06A4-1F2A-EF7AE4B1AA27}"/>
          </ac:spMkLst>
        </pc:spChg>
        <pc:spChg chg="add mod">
          <ac:chgData name="wanda wibisono" userId="7688c47db560505e" providerId="LiveId" clId="{27A65289-9EA5-4FB8-A720-EB765DD78851}" dt="2022-11-25T04:03:08.158" v="267" actId="1035"/>
          <ac:spMkLst>
            <pc:docMk/>
            <pc:sldMk cId="975956428" sldId="323"/>
            <ac:spMk id="11" creationId="{AAEEFCD1-E57F-256B-960F-7D64D80428FF}"/>
          </ac:spMkLst>
        </pc:spChg>
        <pc:spChg chg="mod">
          <ac:chgData name="wanda wibisono" userId="7688c47db560505e" providerId="LiveId" clId="{27A65289-9EA5-4FB8-A720-EB765DD78851}" dt="2022-11-25T04:03:05.641" v="255"/>
          <ac:spMkLst>
            <pc:docMk/>
            <pc:sldMk cId="975956428" sldId="323"/>
            <ac:spMk id="15" creationId="{2D9CA085-47F7-960F-822C-1A042408533A}"/>
          </ac:spMkLst>
        </pc:spChg>
        <pc:spChg chg="mod">
          <ac:chgData name="wanda wibisono" userId="7688c47db560505e" providerId="LiveId" clId="{27A65289-9EA5-4FB8-A720-EB765DD78851}" dt="2022-11-25T04:03:05.641" v="255"/>
          <ac:spMkLst>
            <pc:docMk/>
            <pc:sldMk cId="975956428" sldId="323"/>
            <ac:spMk id="16" creationId="{532A2EF8-2C00-04F8-CA50-8F8A8B79C741}"/>
          </ac:spMkLst>
        </pc:spChg>
        <pc:spChg chg="mod">
          <ac:chgData name="wanda wibisono" userId="7688c47db560505e" providerId="LiveId" clId="{27A65289-9EA5-4FB8-A720-EB765DD78851}" dt="2022-11-25T04:03:05.641" v="255"/>
          <ac:spMkLst>
            <pc:docMk/>
            <pc:sldMk cId="975956428" sldId="323"/>
            <ac:spMk id="17" creationId="{F2208B0E-D66B-1392-B46D-CD44F151887F}"/>
          </ac:spMkLst>
        </pc:spChg>
        <pc:spChg chg="add mod">
          <ac:chgData name="wanda wibisono" userId="7688c47db560505e" providerId="LiveId" clId="{27A65289-9EA5-4FB8-A720-EB765DD78851}" dt="2022-11-25T04:03:08.158" v="267" actId="1035"/>
          <ac:spMkLst>
            <pc:docMk/>
            <pc:sldMk cId="975956428" sldId="323"/>
            <ac:spMk id="18" creationId="{2DD433B9-77E4-E5A1-46C5-BCA786C9FEC8}"/>
          </ac:spMkLst>
        </pc:spChg>
        <pc:spChg chg="add mod">
          <ac:chgData name="wanda wibisono" userId="7688c47db560505e" providerId="LiveId" clId="{27A65289-9EA5-4FB8-A720-EB765DD78851}" dt="2022-11-25T04:03:08.158" v="267" actId="1035"/>
          <ac:spMkLst>
            <pc:docMk/>
            <pc:sldMk cId="975956428" sldId="323"/>
            <ac:spMk id="19" creationId="{DDFEF73A-CBC0-2D6F-4CB8-52D8A9319308}"/>
          </ac:spMkLst>
        </pc:spChg>
        <pc:spChg chg="mod">
          <ac:chgData name="wanda wibisono" userId="7688c47db560505e" providerId="LiveId" clId="{27A65289-9EA5-4FB8-A720-EB765DD78851}" dt="2022-11-25T04:03:05.641" v="255"/>
          <ac:spMkLst>
            <pc:docMk/>
            <pc:sldMk cId="975956428" sldId="323"/>
            <ac:spMk id="22" creationId="{7DE5F728-3E56-F412-8E89-CDB030A7092F}"/>
          </ac:spMkLst>
        </pc:spChg>
        <pc:spChg chg="mod">
          <ac:chgData name="wanda wibisono" userId="7688c47db560505e" providerId="LiveId" clId="{27A65289-9EA5-4FB8-A720-EB765DD78851}" dt="2022-11-25T04:03:05.641" v="255"/>
          <ac:spMkLst>
            <pc:docMk/>
            <pc:sldMk cId="975956428" sldId="323"/>
            <ac:spMk id="23" creationId="{A41BB568-E5CB-9C99-9EBA-EA0ACF6F5D2F}"/>
          </ac:spMkLst>
        </pc:spChg>
        <pc:spChg chg="mod">
          <ac:chgData name="wanda wibisono" userId="7688c47db560505e" providerId="LiveId" clId="{27A65289-9EA5-4FB8-A720-EB765DD78851}" dt="2022-11-25T04:03:05.641" v="255"/>
          <ac:spMkLst>
            <pc:docMk/>
            <pc:sldMk cId="975956428" sldId="323"/>
            <ac:spMk id="24" creationId="{1CFBB093-861F-26BE-0CBF-2D961CFC231D}"/>
          </ac:spMkLst>
        </pc:spChg>
        <pc:spChg chg="add mod">
          <ac:chgData name="wanda wibisono" userId="7688c47db560505e" providerId="LiveId" clId="{27A65289-9EA5-4FB8-A720-EB765DD78851}" dt="2022-11-25T04:03:08.158" v="267" actId="1035"/>
          <ac:spMkLst>
            <pc:docMk/>
            <pc:sldMk cId="975956428" sldId="323"/>
            <ac:spMk id="25" creationId="{D7B311D8-E9D2-DF63-8EFD-096628ADF63F}"/>
          </ac:spMkLst>
        </pc:spChg>
        <pc:grpChg chg="add mod">
          <ac:chgData name="wanda wibisono" userId="7688c47db560505e" providerId="LiveId" clId="{27A65289-9EA5-4FB8-A720-EB765DD78851}" dt="2022-11-25T04:03:08.158" v="267" actId="1035"/>
          <ac:grpSpMkLst>
            <pc:docMk/>
            <pc:sldMk cId="975956428" sldId="323"/>
            <ac:grpSpMk id="3" creationId="{AD5FC4C6-9096-B042-EEA3-496BF8DDF0B7}"/>
          </ac:grpSpMkLst>
        </pc:grpChg>
        <pc:grpChg chg="mod">
          <ac:chgData name="wanda wibisono" userId="7688c47db560505e" providerId="LiveId" clId="{27A65289-9EA5-4FB8-A720-EB765DD78851}" dt="2022-11-25T04:03:05.641" v="255"/>
          <ac:grpSpMkLst>
            <pc:docMk/>
            <pc:sldMk cId="975956428" sldId="323"/>
            <ac:grpSpMk id="6" creationId="{3086BB58-F117-F7BC-83CE-A96B0994F829}"/>
          </ac:grpSpMkLst>
        </pc:grpChg>
        <pc:grpChg chg="add mod">
          <ac:chgData name="wanda wibisono" userId="7688c47db560505e" providerId="LiveId" clId="{27A65289-9EA5-4FB8-A720-EB765DD78851}" dt="2022-11-25T04:03:08.158" v="267" actId="1035"/>
          <ac:grpSpMkLst>
            <pc:docMk/>
            <pc:sldMk cId="975956428" sldId="323"/>
            <ac:grpSpMk id="13" creationId="{89A4B40D-EC35-C0E1-28F9-8A64442E0938}"/>
          </ac:grpSpMkLst>
        </pc:grpChg>
        <pc:grpChg chg="mod">
          <ac:chgData name="wanda wibisono" userId="7688c47db560505e" providerId="LiveId" clId="{27A65289-9EA5-4FB8-A720-EB765DD78851}" dt="2022-11-25T04:03:05.641" v="255"/>
          <ac:grpSpMkLst>
            <pc:docMk/>
            <pc:sldMk cId="975956428" sldId="323"/>
            <ac:grpSpMk id="14" creationId="{270039F4-B84C-C13E-35F2-67CA88037A37}"/>
          </ac:grpSpMkLst>
        </pc:grpChg>
        <pc:grpChg chg="add mod">
          <ac:chgData name="wanda wibisono" userId="7688c47db560505e" providerId="LiveId" clId="{27A65289-9EA5-4FB8-A720-EB765DD78851}" dt="2022-11-25T04:03:08.158" v="267" actId="1035"/>
          <ac:grpSpMkLst>
            <pc:docMk/>
            <pc:sldMk cId="975956428" sldId="323"/>
            <ac:grpSpMk id="20" creationId="{A60E0589-F111-6781-B033-A16C02EA8B88}"/>
          </ac:grpSpMkLst>
        </pc:grpChg>
        <pc:grpChg chg="mod">
          <ac:chgData name="wanda wibisono" userId="7688c47db560505e" providerId="LiveId" clId="{27A65289-9EA5-4FB8-A720-EB765DD78851}" dt="2022-11-25T04:03:05.641" v="255"/>
          <ac:grpSpMkLst>
            <pc:docMk/>
            <pc:sldMk cId="975956428" sldId="323"/>
            <ac:grpSpMk id="21" creationId="{E05BBEEB-61E3-8ECC-C090-48E80F009D78}"/>
          </ac:grpSpMkLst>
        </pc:grpChg>
      </pc:sldChg>
      <pc:sldChg chg="addSp modSp add mod">
        <pc:chgData name="wanda wibisono" userId="7688c47db560505e" providerId="LiveId" clId="{27A65289-9EA5-4FB8-A720-EB765DD78851}" dt="2022-11-25T04:03:46.935" v="275" actId="207"/>
        <pc:sldMkLst>
          <pc:docMk/>
          <pc:sldMk cId="1765560189" sldId="324"/>
        </pc:sldMkLst>
        <pc:spChg chg="add mod">
          <ac:chgData name="wanda wibisono" userId="7688c47db560505e" providerId="LiveId" clId="{27A65289-9EA5-4FB8-A720-EB765DD78851}" dt="2022-11-25T04:03:42.684" v="273" actId="207"/>
          <ac:spMkLst>
            <pc:docMk/>
            <pc:sldMk cId="1765560189" sldId="324"/>
            <ac:spMk id="2" creationId="{1FC0137D-6EB9-BE98-FBDA-E88AC5A1A2CE}"/>
          </ac:spMkLst>
        </pc:spChg>
        <pc:spChg chg="add mod">
          <ac:chgData name="wanda wibisono" userId="7688c47db560505e" providerId="LiveId" clId="{27A65289-9EA5-4FB8-A720-EB765DD78851}" dt="2022-11-25T04:03:44.919" v="274" actId="207"/>
          <ac:spMkLst>
            <pc:docMk/>
            <pc:sldMk cId="1765560189" sldId="324"/>
            <ac:spMk id="3" creationId="{E677A3FE-A67F-9B23-AB0C-F8525AC78FF6}"/>
          </ac:spMkLst>
        </pc:spChg>
        <pc:spChg chg="mod">
          <ac:chgData name="wanda wibisono" userId="7688c47db560505e" providerId="LiveId" clId="{27A65289-9EA5-4FB8-A720-EB765DD78851}" dt="2022-11-25T04:03:18.787" v="270"/>
          <ac:spMkLst>
            <pc:docMk/>
            <pc:sldMk cId="1765560189" sldId="324"/>
            <ac:spMk id="5" creationId="{8148F0FA-4363-3ED9-8635-29C660034CAC}"/>
          </ac:spMkLst>
        </pc:spChg>
        <pc:spChg chg="add mod">
          <ac:chgData name="wanda wibisono" userId="7688c47db560505e" providerId="LiveId" clId="{27A65289-9EA5-4FB8-A720-EB765DD78851}" dt="2022-11-25T04:03:46.935" v="275" actId="207"/>
          <ac:spMkLst>
            <pc:docMk/>
            <pc:sldMk cId="1765560189" sldId="324"/>
            <ac:spMk id="6" creationId="{571A31E0-60AA-F80F-0532-23CE0AC757A3}"/>
          </ac:spMkLst>
        </pc:spChg>
        <pc:picChg chg="add mod">
          <ac:chgData name="wanda wibisono" userId="7688c47db560505e" providerId="LiveId" clId="{27A65289-9EA5-4FB8-A720-EB765DD78851}" dt="2022-11-25T04:03:24.846" v="271"/>
          <ac:picMkLst>
            <pc:docMk/>
            <pc:sldMk cId="1765560189" sldId="324"/>
            <ac:picMk id="7" creationId="{8A223752-0750-6C3B-24F4-92B65BB28A96}"/>
          </ac:picMkLst>
        </pc:picChg>
      </pc:sldChg>
      <pc:sldChg chg="addSp modSp add mod">
        <pc:chgData name="wanda wibisono" userId="7688c47db560505e" providerId="LiveId" clId="{27A65289-9EA5-4FB8-A720-EB765DD78851}" dt="2022-11-25T04:04:20.565" v="321" actId="207"/>
        <pc:sldMkLst>
          <pc:docMk/>
          <pc:sldMk cId="1510595788" sldId="325"/>
        </pc:sldMkLst>
        <pc:spChg chg="add mod">
          <ac:chgData name="wanda wibisono" userId="7688c47db560505e" providerId="LiveId" clId="{27A65289-9EA5-4FB8-A720-EB765DD78851}" dt="2022-11-25T04:04:18.818" v="320" actId="207"/>
          <ac:spMkLst>
            <pc:docMk/>
            <pc:sldMk cId="1510595788" sldId="325"/>
            <ac:spMk id="2" creationId="{CA47426A-3CA2-A099-B0F7-F97266B2D2AB}"/>
          </ac:spMkLst>
        </pc:spChg>
        <pc:spChg chg="add mod">
          <ac:chgData name="wanda wibisono" userId="7688c47db560505e" providerId="LiveId" clId="{27A65289-9EA5-4FB8-A720-EB765DD78851}" dt="2022-11-25T04:04:20.565" v="321" actId="207"/>
          <ac:spMkLst>
            <pc:docMk/>
            <pc:sldMk cId="1510595788" sldId="325"/>
            <ac:spMk id="3" creationId="{932F708D-60B3-F131-A6EA-88EC779A23A8}"/>
          </ac:spMkLst>
        </pc:spChg>
        <pc:spChg chg="mod">
          <ac:chgData name="wanda wibisono" userId="7688c47db560505e" providerId="LiveId" clId="{27A65289-9EA5-4FB8-A720-EB765DD78851}" dt="2022-11-25T04:03:59.232" v="278"/>
          <ac:spMkLst>
            <pc:docMk/>
            <pc:sldMk cId="1510595788" sldId="325"/>
            <ac:spMk id="5" creationId="{8148F0FA-4363-3ED9-8635-29C660034CAC}"/>
          </ac:spMkLst>
        </pc:spChg>
        <pc:spChg chg="add mod">
          <ac:chgData name="wanda wibisono" userId="7688c47db560505e" providerId="LiveId" clId="{27A65289-9EA5-4FB8-A720-EB765DD78851}" dt="2022-11-25T04:04:10.496" v="318" actId="1036"/>
          <ac:spMkLst>
            <pc:docMk/>
            <pc:sldMk cId="1510595788" sldId="325"/>
            <ac:spMk id="7" creationId="{CCEFDA4A-15D4-8F11-6A7B-07489E2F16AA}"/>
          </ac:spMkLst>
        </pc:spChg>
        <pc:picChg chg="add mod">
          <ac:chgData name="wanda wibisono" userId="7688c47db560505e" providerId="LiveId" clId="{27A65289-9EA5-4FB8-A720-EB765DD78851}" dt="2022-11-25T04:04:06.281" v="286" actId="1035"/>
          <ac:picMkLst>
            <pc:docMk/>
            <pc:sldMk cId="1510595788" sldId="325"/>
            <ac:picMk id="6" creationId="{A100F109-B547-496A-3AE4-26A738FE761D}"/>
          </ac:picMkLst>
        </pc:picChg>
      </pc:sldChg>
      <pc:sldChg chg="addSp modSp add mod">
        <pc:chgData name="wanda wibisono" userId="7688c47db560505e" providerId="LiveId" clId="{27A65289-9EA5-4FB8-A720-EB765DD78851}" dt="2022-11-25T04:05:17.691" v="422" actId="1037"/>
        <pc:sldMkLst>
          <pc:docMk/>
          <pc:sldMk cId="1328705537" sldId="326"/>
        </pc:sldMkLst>
        <pc:spChg chg="mod">
          <ac:chgData name="wanda wibisono" userId="7688c47db560505e" providerId="LiveId" clId="{27A65289-9EA5-4FB8-A720-EB765DD78851}" dt="2022-11-25T04:04:47.565" v="329"/>
          <ac:spMkLst>
            <pc:docMk/>
            <pc:sldMk cId="1328705537" sldId="326"/>
            <ac:spMk id="3" creationId="{A717F65B-7C80-16B2-6637-C6276807F263}"/>
          </ac:spMkLst>
        </pc:spChg>
        <pc:spChg chg="mod">
          <ac:chgData name="wanda wibisono" userId="7688c47db560505e" providerId="LiveId" clId="{27A65289-9EA5-4FB8-A720-EB765DD78851}" dt="2022-11-25T04:04:36.897" v="328"/>
          <ac:spMkLst>
            <pc:docMk/>
            <pc:sldMk cId="1328705537" sldId="326"/>
            <ac:spMk id="5" creationId="{8148F0FA-4363-3ED9-8635-29C660034CAC}"/>
          </ac:spMkLst>
        </pc:spChg>
        <pc:spChg chg="mod">
          <ac:chgData name="wanda wibisono" userId="7688c47db560505e" providerId="LiveId" clId="{27A65289-9EA5-4FB8-A720-EB765DD78851}" dt="2022-11-25T04:04:47.565" v="329"/>
          <ac:spMkLst>
            <pc:docMk/>
            <pc:sldMk cId="1328705537" sldId="326"/>
            <ac:spMk id="6" creationId="{DB75188F-5857-FC3E-DB54-1CDB04137502}"/>
          </ac:spMkLst>
        </pc:spChg>
        <pc:spChg chg="mod">
          <ac:chgData name="wanda wibisono" userId="7688c47db560505e" providerId="LiveId" clId="{27A65289-9EA5-4FB8-A720-EB765DD78851}" dt="2022-11-25T04:04:47.565" v="329"/>
          <ac:spMkLst>
            <pc:docMk/>
            <pc:sldMk cId="1328705537" sldId="326"/>
            <ac:spMk id="8" creationId="{0C699F74-77F6-B95D-6083-3146E10A9B82}"/>
          </ac:spMkLst>
        </pc:spChg>
        <pc:spChg chg="mod">
          <ac:chgData name="wanda wibisono" userId="7688c47db560505e" providerId="LiveId" clId="{27A65289-9EA5-4FB8-A720-EB765DD78851}" dt="2022-11-25T04:04:47.565" v="329"/>
          <ac:spMkLst>
            <pc:docMk/>
            <pc:sldMk cId="1328705537" sldId="326"/>
            <ac:spMk id="9" creationId="{67F081E8-F235-AFDA-6FD8-3423EF6E523E}"/>
          </ac:spMkLst>
        </pc:spChg>
        <pc:spChg chg="mod">
          <ac:chgData name="wanda wibisono" userId="7688c47db560505e" providerId="LiveId" clId="{27A65289-9EA5-4FB8-A720-EB765DD78851}" dt="2022-11-25T04:04:47.565" v="329"/>
          <ac:spMkLst>
            <pc:docMk/>
            <pc:sldMk cId="1328705537" sldId="326"/>
            <ac:spMk id="14" creationId="{B4959F31-D4B1-4452-64DC-CFCC1901B1F2}"/>
          </ac:spMkLst>
        </pc:spChg>
        <pc:spChg chg="mod">
          <ac:chgData name="wanda wibisono" userId="7688c47db560505e" providerId="LiveId" clId="{27A65289-9EA5-4FB8-A720-EB765DD78851}" dt="2022-11-25T04:04:47.565" v="329"/>
          <ac:spMkLst>
            <pc:docMk/>
            <pc:sldMk cId="1328705537" sldId="326"/>
            <ac:spMk id="16" creationId="{E860F07D-35A0-A067-844D-514ED50D0740}"/>
          </ac:spMkLst>
        </pc:spChg>
        <pc:spChg chg="mod">
          <ac:chgData name="wanda wibisono" userId="7688c47db560505e" providerId="LiveId" clId="{27A65289-9EA5-4FB8-A720-EB765DD78851}" dt="2022-11-25T04:04:47.565" v="329"/>
          <ac:spMkLst>
            <pc:docMk/>
            <pc:sldMk cId="1328705537" sldId="326"/>
            <ac:spMk id="18" creationId="{EC0C40BA-0F7C-197D-F516-640D69CCEB2E}"/>
          </ac:spMkLst>
        </pc:spChg>
        <pc:spChg chg="mod">
          <ac:chgData name="wanda wibisono" userId="7688c47db560505e" providerId="LiveId" clId="{27A65289-9EA5-4FB8-A720-EB765DD78851}" dt="2022-11-25T04:04:47.565" v="329"/>
          <ac:spMkLst>
            <pc:docMk/>
            <pc:sldMk cId="1328705537" sldId="326"/>
            <ac:spMk id="20" creationId="{753AF8BF-ECF6-C5AD-C224-E33274D73CE4}"/>
          </ac:spMkLst>
        </pc:spChg>
        <pc:spChg chg="mod">
          <ac:chgData name="wanda wibisono" userId="7688c47db560505e" providerId="LiveId" clId="{27A65289-9EA5-4FB8-A720-EB765DD78851}" dt="2022-11-25T04:05:10.909" v="384"/>
          <ac:spMkLst>
            <pc:docMk/>
            <pc:sldMk cId="1328705537" sldId="326"/>
            <ac:spMk id="22" creationId="{186E0F69-EB12-FBAD-9376-9297B8FBA7B1}"/>
          </ac:spMkLst>
        </pc:spChg>
        <pc:spChg chg="mod">
          <ac:chgData name="wanda wibisono" userId="7688c47db560505e" providerId="LiveId" clId="{27A65289-9EA5-4FB8-A720-EB765DD78851}" dt="2022-11-25T04:05:10.909" v="384"/>
          <ac:spMkLst>
            <pc:docMk/>
            <pc:sldMk cId="1328705537" sldId="326"/>
            <ac:spMk id="23" creationId="{02175DF6-9DDA-6332-F9B9-86C8FD8F5EE4}"/>
          </ac:spMkLst>
        </pc:spChg>
        <pc:spChg chg="mod">
          <ac:chgData name="wanda wibisono" userId="7688c47db560505e" providerId="LiveId" clId="{27A65289-9EA5-4FB8-A720-EB765DD78851}" dt="2022-11-25T04:05:10.909" v="384"/>
          <ac:spMkLst>
            <pc:docMk/>
            <pc:sldMk cId="1328705537" sldId="326"/>
            <ac:spMk id="25" creationId="{9CC8DE44-0ED2-3663-2453-EE13AC67D51B}"/>
          </ac:spMkLst>
        </pc:spChg>
        <pc:spChg chg="mod">
          <ac:chgData name="wanda wibisono" userId="7688c47db560505e" providerId="LiveId" clId="{27A65289-9EA5-4FB8-A720-EB765DD78851}" dt="2022-11-25T04:05:10.909" v="384"/>
          <ac:spMkLst>
            <pc:docMk/>
            <pc:sldMk cId="1328705537" sldId="326"/>
            <ac:spMk id="26" creationId="{D05BB8A5-DF25-DF90-AAC3-ADA5E2E3EF2C}"/>
          </ac:spMkLst>
        </pc:spChg>
        <pc:spChg chg="mod">
          <ac:chgData name="wanda wibisono" userId="7688c47db560505e" providerId="LiveId" clId="{27A65289-9EA5-4FB8-A720-EB765DD78851}" dt="2022-11-25T04:05:10.909" v="384"/>
          <ac:spMkLst>
            <pc:docMk/>
            <pc:sldMk cId="1328705537" sldId="326"/>
            <ac:spMk id="28" creationId="{539BD372-B184-F3B1-F61B-694050E73FAE}"/>
          </ac:spMkLst>
        </pc:spChg>
        <pc:spChg chg="mod">
          <ac:chgData name="wanda wibisono" userId="7688c47db560505e" providerId="LiveId" clId="{27A65289-9EA5-4FB8-A720-EB765DD78851}" dt="2022-11-25T04:05:10.909" v="384"/>
          <ac:spMkLst>
            <pc:docMk/>
            <pc:sldMk cId="1328705537" sldId="326"/>
            <ac:spMk id="29" creationId="{15216556-F7CD-7114-F960-E5786A1F0874}"/>
          </ac:spMkLst>
        </pc:spChg>
        <pc:spChg chg="mod">
          <ac:chgData name="wanda wibisono" userId="7688c47db560505e" providerId="LiveId" clId="{27A65289-9EA5-4FB8-A720-EB765DD78851}" dt="2022-11-25T04:05:10.909" v="384"/>
          <ac:spMkLst>
            <pc:docMk/>
            <pc:sldMk cId="1328705537" sldId="326"/>
            <ac:spMk id="31" creationId="{1C8BA90D-C02B-99EC-3025-BCB4FB3A0A09}"/>
          </ac:spMkLst>
        </pc:spChg>
        <pc:spChg chg="mod">
          <ac:chgData name="wanda wibisono" userId="7688c47db560505e" providerId="LiveId" clId="{27A65289-9EA5-4FB8-A720-EB765DD78851}" dt="2022-11-25T04:05:10.909" v="384"/>
          <ac:spMkLst>
            <pc:docMk/>
            <pc:sldMk cId="1328705537" sldId="326"/>
            <ac:spMk id="32" creationId="{9A5A537A-4331-5E91-7911-4816FB5B4FE9}"/>
          </ac:spMkLst>
        </pc:spChg>
        <pc:grpChg chg="add mod">
          <ac:chgData name="wanda wibisono" userId="7688c47db560505e" providerId="LiveId" clId="{27A65289-9EA5-4FB8-A720-EB765DD78851}" dt="2022-11-25T04:04:58.500" v="370" actId="1038"/>
          <ac:grpSpMkLst>
            <pc:docMk/>
            <pc:sldMk cId="1328705537" sldId="326"/>
            <ac:grpSpMk id="2" creationId="{516AE551-6E21-4A8E-A25F-86C477B9B38C}"/>
          </ac:grpSpMkLst>
        </pc:grpChg>
        <pc:grpChg chg="add mod">
          <ac:chgData name="wanda wibisono" userId="7688c47db560505e" providerId="LiveId" clId="{27A65289-9EA5-4FB8-A720-EB765DD78851}" dt="2022-11-25T04:04:58.500" v="370" actId="1038"/>
          <ac:grpSpMkLst>
            <pc:docMk/>
            <pc:sldMk cId="1328705537" sldId="326"/>
            <ac:grpSpMk id="7" creationId="{B9180541-BA8A-248A-8533-D0BFE16BEBD8}"/>
          </ac:grpSpMkLst>
        </pc:grpChg>
        <pc:grpChg chg="add mod">
          <ac:chgData name="wanda wibisono" userId="7688c47db560505e" providerId="LiveId" clId="{27A65289-9EA5-4FB8-A720-EB765DD78851}" dt="2022-11-25T04:05:04.189" v="383" actId="1037"/>
          <ac:grpSpMkLst>
            <pc:docMk/>
            <pc:sldMk cId="1328705537" sldId="326"/>
            <ac:grpSpMk id="13" creationId="{02991170-64F1-FFB7-9CD3-1181B6E0716F}"/>
          </ac:grpSpMkLst>
        </pc:grpChg>
        <pc:grpChg chg="add mod">
          <ac:chgData name="wanda wibisono" userId="7688c47db560505e" providerId="LiveId" clId="{27A65289-9EA5-4FB8-A720-EB765DD78851}" dt="2022-11-25T04:05:04.189" v="383" actId="1037"/>
          <ac:grpSpMkLst>
            <pc:docMk/>
            <pc:sldMk cId="1328705537" sldId="326"/>
            <ac:grpSpMk id="15" creationId="{2A7DB239-0BE8-BBCF-932F-AF885E3A63FA}"/>
          </ac:grpSpMkLst>
        </pc:grpChg>
        <pc:grpChg chg="add mod">
          <ac:chgData name="wanda wibisono" userId="7688c47db560505e" providerId="LiveId" clId="{27A65289-9EA5-4FB8-A720-EB765DD78851}" dt="2022-11-25T04:05:04.189" v="383" actId="1037"/>
          <ac:grpSpMkLst>
            <pc:docMk/>
            <pc:sldMk cId="1328705537" sldId="326"/>
            <ac:grpSpMk id="17" creationId="{44522720-8CFB-4878-7184-86EC2B813CE2}"/>
          </ac:grpSpMkLst>
        </pc:grpChg>
        <pc:grpChg chg="add mod">
          <ac:chgData name="wanda wibisono" userId="7688c47db560505e" providerId="LiveId" clId="{27A65289-9EA5-4FB8-A720-EB765DD78851}" dt="2022-11-25T04:05:04.189" v="383" actId="1037"/>
          <ac:grpSpMkLst>
            <pc:docMk/>
            <pc:sldMk cId="1328705537" sldId="326"/>
            <ac:grpSpMk id="19" creationId="{DF1D5E97-C9D4-6D22-7423-9C1430C8FB1C}"/>
          </ac:grpSpMkLst>
        </pc:grpChg>
        <pc:grpChg chg="add mod">
          <ac:chgData name="wanda wibisono" userId="7688c47db560505e" providerId="LiveId" clId="{27A65289-9EA5-4FB8-A720-EB765DD78851}" dt="2022-11-25T04:05:17.691" v="422" actId="1037"/>
          <ac:grpSpMkLst>
            <pc:docMk/>
            <pc:sldMk cId="1328705537" sldId="326"/>
            <ac:grpSpMk id="21" creationId="{FF355A2E-1FA3-3C5F-D9C9-4FEA204B58B9}"/>
          </ac:grpSpMkLst>
        </pc:grpChg>
        <pc:grpChg chg="add mod">
          <ac:chgData name="wanda wibisono" userId="7688c47db560505e" providerId="LiveId" clId="{27A65289-9EA5-4FB8-A720-EB765DD78851}" dt="2022-11-25T04:05:17.691" v="422" actId="1037"/>
          <ac:grpSpMkLst>
            <pc:docMk/>
            <pc:sldMk cId="1328705537" sldId="326"/>
            <ac:grpSpMk id="24" creationId="{34BB6F0B-8842-5440-7F1D-F5D19C0F93EB}"/>
          </ac:grpSpMkLst>
        </pc:grpChg>
        <pc:grpChg chg="add mod">
          <ac:chgData name="wanda wibisono" userId="7688c47db560505e" providerId="LiveId" clId="{27A65289-9EA5-4FB8-A720-EB765DD78851}" dt="2022-11-25T04:05:17.691" v="422" actId="1037"/>
          <ac:grpSpMkLst>
            <pc:docMk/>
            <pc:sldMk cId="1328705537" sldId="326"/>
            <ac:grpSpMk id="27" creationId="{2DB8AE29-B6BC-BCB4-2825-EDC5A183F9FF}"/>
          </ac:grpSpMkLst>
        </pc:grpChg>
        <pc:grpChg chg="add mod">
          <ac:chgData name="wanda wibisono" userId="7688c47db560505e" providerId="LiveId" clId="{27A65289-9EA5-4FB8-A720-EB765DD78851}" dt="2022-11-25T04:05:17.691" v="422" actId="1037"/>
          <ac:grpSpMkLst>
            <pc:docMk/>
            <pc:sldMk cId="1328705537" sldId="326"/>
            <ac:grpSpMk id="30" creationId="{D1EF13BC-2503-1530-2DD4-351DE3014015}"/>
          </ac:grpSpMkLst>
        </pc:grpChg>
        <pc:picChg chg="add mod">
          <ac:chgData name="wanda wibisono" userId="7688c47db560505e" providerId="LiveId" clId="{27A65289-9EA5-4FB8-A720-EB765DD78851}" dt="2022-11-25T04:04:58.500" v="370" actId="1038"/>
          <ac:picMkLst>
            <pc:docMk/>
            <pc:sldMk cId="1328705537" sldId="326"/>
            <ac:picMk id="10" creationId="{C1CEA0BD-C489-52D6-B33F-0C64088C4977}"/>
          </ac:picMkLst>
        </pc:picChg>
        <pc:picChg chg="add mod">
          <ac:chgData name="wanda wibisono" userId="7688c47db560505e" providerId="LiveId" clId="{27A65289-9EA5-4FB8-A720-EB765DD78851}" dt="2022-11-25T04:04:58.500" v="370" actId="1038"/>
          <ac:picMkLst>
            <pc:docMk/>
            <pc:sldMk cId="1328705537" sldId="326"/>
            <ac:picMk id="11" creationId="{7A2C4468-04EC-9BD2-B301-9F432981F715}"/>
          </ac:picMkLst>
        </pc:picChg>
      </pc:sldChg>
      <pc:sldChg chg="addSp modSp add mod">
        <pc:chgData name="wanda wibisono" userId="7688c47db560505e" providerId="LiveId" clId="{27A65289-9EA5-4FB8-A720-EB765DD78851}" dt="2022-11-25T04:05:41.264" v="435" actId="207"/>
        <pc:sldMkLst>
          <pc:docMk/>
          <pc:sldMk cId="3333593720" sldId="327"/>
        </pc:sldMkLst>
        <pc:spChg chg="mod">
          <ac:chgData name="wanda wibisono" userId="7688c47db560505e" providerId="LiveId" clId="{27A65289-9EA5-4FB8-A720-EB765DD78851}" dt="2022-11-25T04:05:34.573" v="426"/>
          <ac:spMkLst>
            <pc:docMk/>
            <pc:sldMk cId="3333593720" sldId="327"/>
            <ac:spMk id="3" creationId="{85255D22-5644-1B77-B244-4FB4C043D908}"/>
          </ac:spMkLst>
        </pc:spChg>
        <pc:spChg chg="mod">
          <ac:chgData name="wanda wibisono" userId="7688c47db560505e" providerId="LiveId" clId="{27A65289-9EA5-4FB8-A720-EB765DD78851}" dt="2022-11-25T04:05:30.381" v="425"/>
          <ac:spMkLst>
            <pc:docMk/>
            <pc:sldMk cId="3333593720" sldId="327"/>
            <ac:spMk id="5" creationId="{8148F0FA-4363-3ED9-8635-29C660034CAC}"/>
          </ac:spMkLst>
        </pc:spChg>
        <pc:spChg chg="mod">
          <ac:chgData name="wanda wibisono" userId="7688c47db560505e" providerId="LiveId" clId="{27A65289-9EA5-4FB8-A720-EB765DD78851}" dt="2022-11-25T04:05:34.573" v="426"/>
          <ac:spMkLst>
            <pc:docMk/>
            <pc:sldMk cId="3333593720" sldId="327"/>
            <ac:spMk id="6" creationId="{CBABF0C3-3A8C-1476-275B-7253A0520EFC}"/>
          </ac:spMkLst>
        </pc:spChg>
        <pc:spChg chg="mod">
          <ac:chgData name="wanda wibisono" userId="7688c47db560505e" providerId="LiveId" clId="{27A65289-9EA5-4FB8-A720-EB765DD78851}" dt="2022-11-25T04:05:34.573" v="426"/>
          <ac:spMkLst>
            <pc:docMk/>
            <pc:sldMk cId="3333593720" sldId="327"/>
            <ac:spMk id="7" creationId="{08B880CC-ADB1-0F22-24AD-5421BAD9EF62}"/>
          </ac:spMkLst>
        </pc:spChg>
        <pc:spChg chg="mod">
          <ac:chgData name="wanda wibisono" userId="7688c47db560505e" providerId="LiveId" clId="{27A65289-9EA5-4FB8-A720-EB765DD78851}" dt="2022-11-25T04:05:34.573" v="426"/>
          <ac:spMkLst>
            <pc:docMk/>
            <pc:sldMk cId="3333593720" sldId="327"/>
            <ac:spMk id="8" creationId="{982A4830-6E33-AC1A-CC65-C2CF51DF0E2A}"/>
          </ac:spMkLst>
        </pc:spChg>
        <pc:spChg chg="mod">
          <ac:chgData name="wanda wibisono" userId="7688c47db560505e" providerId="LiveId" clId="{27A65289-9EA5-4FB8-A720-EB765DD78851}" dt="2022-11-25T04:05:34.573" v="426"/>
          <ac:spMkLst>
            <pc:docMk/>
            <pc:sldMk cId="3333593720" sldId="327"/>
            <ac:spMk id="10" creationId="{DBF33EF9-8FE1-C430-F3F8-27C925BEA56B}"/>
          </ac:spMkLst>
        </pc:spChg>
        <pc:spChg chg="mod">
          <ac:chgData name="wanda wibisono" userId="7688c47db560505e" providerId="LiveId" clId="{27A65289-9EA5-4FB8-A720-EB765DD78851}" dt="2022-11-25T04:05:34.573" v="426"/>
          <ac:spMkLst>
            <pc:docMk/>
            <pc:sldMk cId="3333593720" sldId="327"/>
            <ac:spMk id="11" creationId="{571B43F7-DEE0-B6CD-FD88-1381087E51BC}"/>
          </ac:spMkLst>
        </pc:spChg>
        <pc:spChg chg="add mod">
          <ac:chgData name="wanda wibisono" userId="7688c47db560505e" providerId="LiveId" clId="{27A65289-9EA5-4FB8-A720-EB765DD78851}" dt="2022-11-25T04:05:36.955" v="434" actId="1037"/>
          <ac:spMkLst>
            <pc:docMk/>
            <pc:sldMk cId="3333593720" sldId="327"/>
            <ac:spMk id="13" creationId="{577D151C-D070-A136-89D9-2BA4102E70BF}"/>
          </ac:spMkLst>
        </pc:spChg>
        <pc:spChg chg="add mod">
          <ac:chgData name="wanda wibisono" userId="7688c47db560505e" providerId="LiveId" clId="{27A65289-9EA5-4FB8-A720-EB765DD78851}" dt="2022-11-25T04:05:41.264" v="435" actId="207"/>
          <ac:spMkLst>
            <pc:docMk/>
            <pc:sldMk cId="3333593720" sldId="327"/>
            <ac:spMk id="14" creationId="{0F30966A-E33E-F75C-EEFB-10760A8D4451}"/>
          </ac:spMkLst>
        </pc:spChg>
        <pc:grpChg chg="add mod">
          <ac:chgData name="wanda wibisono" userId="7688c47db560505e" providerId="LiveId" clId="{27A65289-9EA5-4FB8-A720-EB765DD78851}" dt="2022-11-25T04:05:36.955" v="434" actId="1037"/>
          <ac:grpSpMkLst>
            <pc:docMk/>
            <pc:sldMk cId="3333593720" sldId="327"/>
            <ac:grpSpMk id="2" creationId="{2BE28C12-BE2F-942D-D272-F7CD234056F9}"/>
          </ac:grpSpMkLst>
        </pc:grpChg>
        <pc:grpChg chg="add mod">
          <ac:chgData name="wanda wibisono" userId="7688c47db560505e" providerId="LiveId" clId="{27A65289-9EA5-4FB8-A720-EB765DD78851}" dt="2022-11-25T04:05:36.955" v="434" actId="1037"/>
          <ac:grpSpMkLst>
            <pc:docMk/>
            <pc:sldMk cId="3333593720" sldId="327"/>
            <ac:grpSpMk id="9" creationId="{DC842421-106F-30CE-BD38-3A310FBF53F8}"/>
          </ac:grpSpMkLst>
        </pc:grpChg>
      </pc:sldChg>
      <pc:sldChg chg="addSp modSp add mod">
        <pc:chgData name="wanda wibisono" userId="7688c47db560505e" providerId="LiveId" clId="{27A65289-9EA5-4FB8-A720-EB765DD78851}" dt="2022-11-25T04:06:07.425" v="451" actId="1037"/>
        <pc:sldMkLst>
          <pc:docMk/>
          <pc:sldMk cId="3398524083" sldId="328"/>
        </pc:sldMkLst>
        <pc:spChg chg="add mod">
          <ac:chgData name="wanda wibisono" userId="7688c47db560505e" providerId="LiveId" clId="{27A65289-9EA5-4FB8-A720-EB765DD78851}" dt="2022-11-25T04:06:07.425" v="451" actId="1037"/>
          <ac:spMkLst>
            <pc:docMk/>
            <pc:sldMk cId="3398524083" sldId="328"/>
            <ac:spMk id="2" creationId="{F8D5B53D-3897-BEE5-3BB9-04EF363DFF5A}"/>
          </ac:spMkLst>
        </pc:spChg>
        <pc:spChg chg="mod">
          <ac:chgData name="wanda wibisono" userId="7688c47db560505e" providerId="LiveId" clId="{27A65289-9EA5-4FB8-A720-EB765DD78851}" dt="2022-11-25T04:05:55.238" v="438"/>
          <ac:spMkLst>
            <pc:docMk/>
            <pc:sldMk cId="3398524083" sldId="328"/>
            <ac:spMk id="5" creationId="{8148F0FA-4363-3ED9-8635-29C660034CAC}"/>
          </ac:spMkLst>
        </pc:spChg>
        <pc:spChg chg="add mod">
          <ac:chgData name="wanda wibisono" userId="7688c47db560505e" providerId="LiveId" clId="{27A65289-9EA5-4FB8-A720-EB765DD78851}" dt="2022-11-25T04:06:07.425" v="451" actId="1037"/>
          <ac:spMkLst>
            <pc:docMk/>
            <pc:sldMk cId="3398524083" sldId="328"/>
            <ac:spMk id="6" creationId="{650A5181-E6F9-7550-F06E-3E89584C3E02}"/>
          </ac:spMkLst>
        </pc:spChg>
        <pc:spChg chg="add mod">
          <ac:chgData name="wanda wibisono" userId="7688c47db560505e" providerId="LiveId" clId="{27A65289-9EA5-4FB8-A720-EB765DD78851}" dt="2022-11-25T04:06:07.425" v="451" actId="1037"/>
          <ac:spMkLst>
            <pc:docMk/>
            <pc:sldMk cId="3398524083" sldId="328"/>
            <ac:spMk id="7" creationId="{7FD226E7-E412-3D53-BDF7-221C8AB5EA11}"/>
          </ac:spMkLst>
        </pc:spChg>
        <pc:spChg chg="add mod">
          <ac:chgData name="wanda wibisono" userId="7688c47db560505e" providerId="LiveId" clId="{27A65289-9EA5-4FB8-A720-EB765DD78851}" dt="2022-11-25T04:06:07.425" v="451" actId="1037"/>
          <ac:spMkLst>
            <pc:docMk/>
            <pc:sldMk cId="3398524083" sldId="328"/>
            <ac:spMk id="8" creationId="{AD530B0E-C7CE-9F86-AF55-096F4B0E56BB}"/>
          </ac:spMkLst>
        </pc:spChg>
        <pc:spChg chg="add mod">
          <ac:chgData name="wanda wibisono" userId="7688c47db560505e" providerId="LiveId" clId="{27A65289-9EA5-4FB8-A720-EB765DD78851}" dt="2022-11-25T04:06:07.425" v="451" actId="1037"/>
          <ac:spMkLst>
            <pc:docMk/>
            <pc:sldMk cId="3398524083" sldId="328"/>
            <ac:spMk id="9" creationId="{A254FDD0-3C9B-86E5-D40F-C7397741BC69}"/>
          </ac:spMkLst>
        </pc:spChg>
        <pc:spChg chg="add mod">
          <ac:chgData name="wanda wibisono" userId="7688c47db560505e" providerId="LiveId" clId="{27A65289-9EA5-4FB8-A720-EB765DD78851}" dt="2022-11-25T04:06:07.425" v="451" actId="1037"/>
          <ac:spMkLst>
            <pc:docMk/>
            <pc:sldMk cId="3398524083" sldId="328"/>
            <ac:spMk id="10" creationId="{3AF4AC33-8EFA-C606-9084-C6C53CDA3CBA}"/>
          </ac:spMkLst>
        </pc:spChg>
        <pc:spChg chg="add mod">
          <ac:chgData name="wanda wibisono" userId="7688c47db560505e" providerId="LiveId" clId="{27A65289-9EA5-4FB8-A720-EB765DD78851}" dt="2022-11-25T04:06:07.425" v="451" actId="1037"/>
          <ac:spMkLst>
            <pc:docMk/>
            <pc:sldMk cId="3398524083" sldId="328"/>
            <ac:spMk id="11" creationId="{2624CCF5-C060-919C-3F20-B103CA5CDCA7}"/>
          </ac:spMkLst>
        </pc:spChg>
        <pc:spChg chg="add mod">
          <ac:chgData name="wanda wibisono" userId="7688c47db560505e" providerId="LiveId" clId="{27A65289-9EA5-4FB8-A720-EB765DD78851}" dt="2022-11-25T04:06:07.425" v="451" actId="1037"/>
          <ac:spMkLst>
            <pc:docMk/>
            <pc:sldMk cId="3398524083" sldId="328"/>
            <ac:spMk id="13" creationId="{C2F00C07-FDA0-C838-8C87-43F0CACFE487}"/>
          </ac:spMkLst>
        </pc:spChg>
        <pc:spChg chg="add mod">
          <ac:chgData name="wanda wibisono" userId="7688c47db560505e" providerId="LiveId" clId="{27A65289-9EA5-4FB8-A720-EB765DD78851}" dt="2022-11-25T04:06:07.425" v="451" actId="1037"/>
          <ac:spMkLst>
            <pc:docMk/>
            <pc:sldMk cId="3398524083" sldId="328"/>
            <ac:spMk id="14" creationId="{DEB44D29-FD80-6B36-5A1F-EC4FD8194026}"/>
          </ac:spMkLst>
        </pc:spChg>
        <pc:spChg chg="add mod">
          <ac:chgData name="wanda wibisono" userId="7688c47db560505e" providerId="LiveId" clId="{27A65289-9EA5-4FB8-A720-EB765DD78851}" dt="2022-11-25T04:06:07.425" v="451" actId="1037"/>
          <ac:spMkLst>
            <pc:docMk/>
            <pc:sldMk cId="3398524083" sldId="328"/>
            <ac:spMk id="15" creationId="{3CC67E48-5DB3-C151-B710-F80660E0DB05}"/>
          </ac:spMkLst>
        </pc:spChg>
        <pc:picChg chg="add mod">
          <ac:chgData name="wanda wibisono" userId="7688c47db560505e" providerId="LiveId" clId="{27A65289-9EA5-4FB8-A720-EB765DD78851}" dt="2022-11-25T04:06:07.425" v="451" actId="1037"/>
          <ac:picMkLst>
            <pc:docMk/>
            <pc:sldMk cId="3398524083" sldId="328"/>
            <ac:picMk id="3" creationId="{80C76F12-555F-5148-BE8A-5F0864EFB881}"/>
          </ac:picMkLst>
        </pc:picChg>
      </pc:sldChg>
      <pc:sldChg chg="addSp modSp add mod">
        <pc:chgData name="wanda wibisono" userId="7688c47db560505e" providerId="LiveId" clId="{27A65289-9EA5-4FB8-A720-EB765DD78851}" dt="2022-11-25T04:06:44.379" v="489" actId="1035"/>
        <pc:sldMkLst>
          <pc:docMk/>
          <pc:sldMk cId="1135827197" sldId="329"/>
        </pc:sldMkLst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3" creationId="{2A308CEA-618B-0955-9BFA-C5CBEC56FA9A}"/>
          </ac:spMkLst>
        </pc:spChg>
        <pc:spChg chg="mod">
          <ac:chgData name="wanda wibisono" userId="7688c47db560505e" providerId="LiveId" clId="{27A65289-9EA5-4FB8-A720-EB765DD78851}" dt="2022-11-25T04:06:30.052" v="454"/>
          <ac:spMkLst>
            <pc:docMk/>
            <pc:sldMk cId="1135827197" sldId="329"/>
            <ac:spMk id="5" creationId="{8148F0FA-4363-3ED9-8635-29C660034CAC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6" creationId="{67169FDF-D21A-FD26-CDDE-41E474E51094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8" creationId="{5241D668-5F32-DA6A-A880-7AA46461F90D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10" creationId="{FC970815-0EF0-BCC9-D227-10F19199EEDC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11" creationId="{210472B1-ED5E-CD24-4191-11B6F773F09E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14" creationId="{C0BABA05-1CB7-4B0B-1B2F-EF3474A8905A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16" creationId="{72C80716-2900-62CF-914F-6FBA2181B814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17" creationId="{5082CB42-86C2-60EC-E511-D0DB5C24A1DD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19" creationId="{CE01EF8B-7D8D-A3B1-6502-50AF9B133392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21" creationId="{491E8CBA-0CA0-3711-AE3C-7A40F2CCCB6D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22" creationId="{E0C1F634-AB96-2D8C-8C59-893F864C6921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24" creationId="{4E2A3870-4745-7B37-FCD9-25E035462A55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26" creationId="{F285F166-EB66-E486-4283-81C8846DA793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27" creationId="{F0DE7CE0-0DA1-041E-0328-1A40DC563834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29" creationId="{8119C6ED-1494-723A-E242-6DE422A24C66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31" creationId="{A9571A8C-9A56-A00D-B5ED-01910437DCB7}"/>
          </ac:spMkLst>
        </pc:spChg>
        <pc:spChg chg="mod">
          <ac:chgData name="wanda wibisono" userId="7688c47db560505e" providerId="LiveId" clId="{27A65289-9EA5-4FB8-A720-EB765DD78851}" dt="2022-11-25T04:06:38.025" v="455"/>
          <ac:spMkLst>
            <pc:docMk/>
            <pc:sldMk cId="1135827197" sldId="329"/>
            <ac:spMk id="32" creationId="{103484BE-4AA1-F02F-7BFA-6EB47F52A9BD}"/>
          </ac:spMkLst>
        </pc:spChg>
        <pc:grpChg chg="add mod">
          <ac:chgData name="wanda wibisono" userId="7688c47db560505e" providerId="LiveId" clId="{27A65289-9EA5-4FB8-A720-EB765DD78851}" dt="2022-11-25T04:06:44.379" v="489" actId="1035"/>
          <ac:grpSpMkLst>
            <pc:docMk/>
            <pc:sldMk cId="1135827197" sldId="329"/>
            <ac:grpSpMk id="2" creationId="{4641754A-DDE5-7C69-2F86-DA261CF33AB1}"/>
          </ac:grpSpMkLst>
        </pc:grpChg>
        <pc:grpChg chg="add mod">
          <ac:chgData name="wanda wibisono" userId="7688c47db560505e" providerId="LiveId" clId="{27A65289-9EA5-4FB8-A720-EB765DD78851}" dt="2022-11-25T04:06:44.379" v="489" actId="1035"/>
          <ac:grpSpMkLst>
            <pc:docMk/>
            <pc:sldMk cId="1135827197" sldId="329"/>
            <ac:grpSpMk id="7" creationId="{9F5A1D0F-3490-5136-96E8-99F79D7D9772}"/>
          </ac:grpSpMkLst>
        </pc:grpChg>
        <pc:grpChg chg="mod">
          <ac:chgData name="wanda wibisono" userId="7688c47db560505e" providerId="LiveId" clId="{27A65289-9EA5-4FB8-A720-EB765DD78851}" dt="2022-11-25T04:06:38.025" v="455"/>
          <ac:grpSpMkLst>
            <pc:docMk/>
            <pc:sldMk cId="1135827197" sldId="329"/>
            <ac:grpSpMk id="9" creationId="{54F024D5-AE5F-3C76-0814-70D4D0D2F765}"/>
          </ac:grpSpMkLst>
        </pc:grpChg>
        <pc:grpChg chg="add mod">
          <ac:chgData name="wanda wibisono" userId="7688c47db560505e" providerId="LiveId" clId="{27A65289-9EA5-4FB8-A720-EB765DD78851}" dt="2022-11-25T04:06:44.379" v="489" actId="1035"/>
          <ac:grpSpMkLst>
            <pc:docMk/>
            <pc:sldMk cId="1135827197" sldId="329"/>
            <ac:grpSpMk id="13" creationId="{06120069-7788-1B58-D5C0-5E1DC132E205}"/>
          </ac:grpSpMkLst>
        </pc:grpChg>
        <pc:grpChg chg="mod">
          <ac:chgData name="wanda wibisono" userId="7688c47db560505e" providerId="LiveId" clId="{27A65289-9EA5-4FB8-A720-EB765DD78851}" dt="2022-11-25T04:06:38.025" v="455"/>
          <ac:grpSpMkLst>
            <pc:docMk/>
            <pc:sldMk cId="1135827197" sldId="329"/>
            <ac:grpSpMk id="15" creationId="{19A7C59D-DFA9-F164-7E10-1C58EA83076F}"/>
          </ac:grpSpMkLst>
        </pc:grpChg>
        <pc:grpChg chg="add mod">
          <ac:chgData name="wanda wibisono" userId="7688c47db560505e" providerId="LiveId" clId="{27A65289-9EA5-4FB8-A720-EB765DD78851}" dt="2022-11-25T04:06:44.379" v="489" actId="1035"/>
          <ac:grpSpMkLst>
            <pc:docMk/>
            <pc:sldMk cId="1135827197" sldId="329"/>
            <ac:grpSpMk id="18" creationId="{B3F18E0F-C15C-2160-F8E9-8107EF4307F4}"/>
          </ac:grpSpMkLst>
        </pc:grpChg>
        <pc:grpChg chg="mod">
          <ac:chgData name="wanda wibisono" userId="7688c47db560505e" providerId="LiveId" clId="{27A65289-9EA5-4FB8-A720-EB765DD78851}" dt="2022-11-25T04:06:38.025" v="455"/>
          <ac:grpSpMkLst>
            <pc:docMk/>
            <pc:sldMk cId="1135827197" sldId="329"/>
            <ac:grpSpMk id="20" creationId="{4B10BA44-36B8-A914-DD60-F5E067D4AB4C}"/>
          </ac:grpSpMkLst>
        </pc:grpChg>
        <pc:grpChg chg="add mod">
          <ac:chgData name="wanda wibisono" userId="7688c47db560505e" providerId="LiveId" clId="{27A65289-9EA5-4FB8-A720-EB765DD78851}" dt="2022-11-25T04:06:44.379" v="489" actId="1035"/>
          <ac:grpSpMkLst>
            <pc:docMk/>
            <pc:sldMk cId="1135827197" sldId="329"/>
            <ac:grpSpMk id="23" creationId="{7D10511D-B568-AB4E-1511-FB7808F31B70}"/>
          </ac:grpSpMkLst>
        </pc:grpChg>
        <pc:grpChg chg="mod">
          <ac:chgData name="wanda wibisono" userId="7688c47db560505e" providerId="LiveId" clId="{27A65289-9EA5-4FB8-A720-EB765DD78851}" dt="2022-11-25T04:06:38.025" v="455"/>
          <ac:grpSpMkLst>
            <pc:docMk/>
            <pc:sldMk cId="1135827197" sldId="329"/>
            <ac:grpSpMk id="25" creationId="{EEFF4F5C-B1A9-D409-35B5-128C0F378EE2}"/>
          </ac:grpSpMkLst>
        </pc:grpChg>
        <pc:grpChg chg="add mod">
          <ac:chgData name="wanda wibisono" userId="7688c47db560505e" providerId="LiveId" clId="{27A65289-9EA5-4FB8-A720-EB765DD78851}" dt="2022-11-25T04:06:44.379" v="489" actId="1035"/>
          <ac:grpSpMkLst>
            <pc:docMk/>
            <pc:sldMk cId="1135827197" sldId="329"/>
            <ac:grpSpMk id="28" creationId="{BE3851F2-9240-4A4E-B726-2EC330166FC2}"/>
          </ac:grpSpMkLst>
        </pc:grpChg>
        <pc:grpChg chg="mod">
          <ac:chgData name="wanda wibisono" userId="7688c47db560505e" providerId="LiveId" clId="{27A65289-9EA5-4FB8-A720-EB765DD78851}" dt="2022-11-25T04:06:38.025" v="455"/>
          <ac:grpSpMkLst>
            <pc:docMk/>
            <pc:sldMk cId="1135827197" sldId="329"/>
            <ac:grpSpMk id="30" creationId="{89A1C36F-0A01-B47B-C45C-5423C7910FD5}"/>
          </ac:grpSpMkLst>
        </pc:grpChg>
      </pc:sldChg>
      <pc:sldChg chg="addSp modSp add mod">
        <pc:chgData name="wanda wibisono" userId="7688c47db560505e" providerId="LiveId" clId="{27A65289-9EA5-4FB8-A720-EB765DD78851}" dt="2022-11-25T04:10:15.179" v="529" actId="207"/>
        <pc:sldMkLst>
          <pc:docMk/>
          <pc:sldMk cId="2546132509" sldId="330"/>
        </pc:sldMkLst>
        <pc:spChg chg="mod">
          <ac:chgData name="wanda wibisono" userId="7688c47db560505e" providerId="LiveId" clId="{27A65289-9EA5-4FB8-A720-EB765DD78851}" dt="2022-11-25T04:07:59.706" v="495"/>
          <ac:spMkLst>
            <pc:docMk/>
            <pc:sldMk cId="2546132509" sldId="330"/>
            <ac:spMk id="3" creationId="{C1847AE9-A5FE-53D4-569B-D1D5FC263CC6}"/>
          </ac:spMkLst>
        </pc:spChg>
        <pc:spChg chg="mod">
          <ac:chgData name="wanda wibisono" userId="7688c47db560505e" providerId="LiveId" clId="{27A65289-9EA5-4FB8-A720-EB765DD78851}" dt="2022-11-25T04:07:52.079" v="494"/>
          <ac:spMkLst>
            <pc:docMk/>
            <pc:sldMk cId="2546132509" sldId="330"/>
            <ac:spMk id="5" creationId="{8148F0FA-4363-3ED9-8635-29C660034CAC}"/>
          </ac:spMkLst>
        </pc:spChg>
        <pc:spChg chg="add mod">
          <ac:chgData name="wanda wibisono" userId="7688c47db560505e" providerId="LiveId" clId="{27A65289-9EA5-4FB8-A720-EB765DD78851}" dt="2022-11-25T04:08:02.746" v="514" actId="1035"/>
          <ac:spMkLst>
            <pc:docMk/>
            <pc:sldMk cId="2546132509" sldId="330"/>
            <ac:spMk id="6" creationId="{B4E66B14-9BD1-C88C-7891-CFFEF5CBF890}"/>
          </ac:spMkLst>
        </pc:spChg>
        <pc:spChg chg="mod">
          <ac:chgData name="wanda wibisono" userId="7688c47db560505e" providerId="LiveId" clId="{27A65289-9EA5-4FB8-A720-EB765DD78851}" dt="2022-11-25T04:10:15.179" v="529" actId="207"/>
          <ac:spMkLst>
            <pc:docMk/>
            <pc:sldMk cId="2546132509" sldId="330"/>
            <ac:spMk id="8" creationId="{1545F53C-8409-7FCB-8446-EB964173B292}"/>
          </ac:spMkLst>
        </pc:spChg>
        <pc:spChg chg="add mod">
          <ac:chgData name="wanda wibisono" userId="7688c47db560505e" providerId="LiveId" clId="{27A65289-9EA5-4FB8-A720-EB765DD78851}" dt="2022-11-25T04:10:12.458" v="528" actId="207"/>
          <ac:spMkLst>
            <pc:docMk/>
            <pc:sldMk cId="2546132509" sldId="330"/>
            <ac:spMk id="16" creationId="{257E5B1F-4330-E884-AB87-47DBEF793655}"/>
          </ac:spMkLst>
        </pc:spChg>
        <pc:grpChg chg="add mod">
          <ac:chgData name="wanda wibisono" userId="7688c47db560505e" providerId="LiveId" clId="{27A65289-9EA5-4FB8-A720-EB765DD78851}" dt="2022-11-25T04:08:02.746" v="514" actId="1035"/>
          <ac:grpSpMkLst>
            <pc:docMk/>
            <pc:sldMk cId="2546132509" sldId="330"/>
            <ac:grpSpMk id="2" creationId="{98E1A3E6-8686-83F0-A658-83AC2A2DE4DF}"/>
          </ac:grpSpMkLst>
        </pc:grpChg>
        <pc:grpChg chg="add mod">
          <ac:chgData name="wanda wibisono" userId="7688c47db560505e" providerId="LiveId" clId="{27A65289-9EA5-4FB8-A720-EB765DD78851}" dt="2022-11-25T04:10:15.179" v="529" actId="207"/>
          <ac:grpSpMkLst>
            <pc:docMk/>
            <pc:sldMk cId="2546132509" sldId="330"/>
            <ac:grpSpMk id="7" creationId="{22DB2A2A-30A5-001E-E664-5CE59654BA8A}"/>
          </ac:grpSpMkLst>
        </pc:grpChg>
        <pc:picChg chg="add mod">
          <ac:chgData name="wanda wibisono" userId="7688c47db560505e" providerId="LiveId" clId="{27A65289-9EA5-4FB8-A720-EB765DD78851}" dt="2022-11-25T04:08:02.746" v="514" actId="1035"/>
          <ac:picMkLst>
            <pc:docMk/>
            <pc:sldMk cId="2546132509" sldId="330"/>
            <ac:picMk id="9" creationId="{A9C4B0D0-5C1B-E642-8A8C-7E22351D165A}"/>
          </ac:picMkLst>
        </pc:picChg>
        <pc:picChg chg="add mod">
          <ac:chgData name="wanda wibisono" userId="7688c47db560505e" providerId="LiveId" clId="{27A65289-9EA5-4FB8-A720-EB765DD78851}" dt="2022-11-25T04:08:02.746" v="514" actId="1035"/>
          <ac:picMkLst>
            <pc:docMk/>
            <pc:sldMk cId="2546132509" sldId="330"/>
            <ac:picMk id="10" creationId="{C479EFAD-D5E2-85A1-A310-FB2A0D642C4E}"/>
          </ac:picMkLst>
        </pc:picChg>
        <pc:picChg chg="add mod">
          <ac:chgData name="wanda wibisono" userId="7688c47db560505e" providerId="LiveId" clId="{27A65289-9EA5-4FB8-A720-EB765DD78851}" dt="2022-11-25T04:08:02.746" v="514" actId="1035"/>
          <ac:picMkLst>
            <pc:docMk/>
            <pc:sldMk cId="2546132509" sldId="330"/>
            <ac:picMk id="11" creationId="{31765CF6-F3B7-6475-BED9-3BC8DDAE24DF}"/>
          </ac:picMkLst>
        </pc:picChg>
        <pc:picChg chg="add mod">
          <ac:chgData name="wanda wibisono" userId="7688c47db560505e" providerId="LiveId" clId="{27A65289-9EA5-4FB8-A720-EB765DD78851}" dt="2022-11-25T04:08:02.746" v="514" actId="1035"/>
          <ac:picMkLst>
            <pc:docMk/>
            <pc:sldMk cId="2546132509" sldId="330"/>
            <ac:picMk id="13" creationId="{DE65ABB0-6CC4-77C0-D32C-78FC01A64809}"/>
          </ac:picMkLst>
        </pc:picChg>
        <pc:picChg chg="add mod">
          <ac:chgData name="wanda wibisono" userId="7688c47db560505e" providerId="LiveId" clId="{27A65289-9EA5-4FB8-A720-EB765DD78851}" dt="2022-11-25T04:08:02.746" v="514" actId="1035"/>
          <ac:picMkLst>
            <pc:docMk/>
            <pc:sldMk cId="2546132509" sldId="330"/>
            <ac:picMk id="14" creationId="{03FF8001-A5A4-5682-5899-8CCDC4DF7E19}"/>
          </ac:picMkLst>
        </pc:picChg>
        <pc:picChg chg="add mod">
          <ac:chgData name="wanda wibisono" userId="7688c47db560505e" providerId="LiveId" clId="{27A65289-9EA5-4FB8-A720-EB765DD78851}" dt="2022-11-25T04:08:02.746" v="514" actId="1035"/>
          <ac:picMkLst>
            <pc:docMk/>
            <pc:sldMk cId="2546132509" sldId="330"/>
            <ac:picMk id="15" creationId="{1354F110-713F-E7CA-BDF1-075F26C57F56}"/>
          </ac:picMkLst>
        </pc:picChg>
      </pc:sldChg>
      <pc:sldChg chg="addSp modSp add mod">
        <pc:chgData name="wanda wibisono" userId="7688c47db560505e" providerId="LiveId" clId="{27A65289-9EA5-4FB8-A720-EB765DD78851}" dt="2022-11-25T04:10:51.250" v="560" actId="1037"/>
        <pc:sldMkLst>
          <pc:docMk/>
          <pc:sldMk cId="1624875856" sldId="331"/>
        </pc:sldMkLst>
        <pc:spChg chg="add mod">
          <ac:chgData name="wanda wibisono" userId="7688c47db560505e" providerId="LiveId" clId="{27A65289-9EA5-4FB8-A720-EB765DD78851}" dt="2022-11-25T04:10:51.250" v="560" actId="1037"/>
          <ac:spMkLst>
            <pc:docMk/>
            <pc:sldMk cId="1624875856" sldId="331"/>
            <ac:spMk id="3" creationId="{59118CE3-A858-3CAB-8299-807D69A78873}"/>
          </ac:spMkLst>
        </pc:spChg>
        <pc:spChg chg="mod">
          <ac:chgData name="wanda wibisono" userId="7688c47db560505e" providerId="LiveId" clId="{27A65289-9EA5-4FB8-A720-EB765DD78851}" dt="2022-11-25T04:10:30.987" v="532"/>
          <ac:spMkLst>
            <pc:docMk/>
            <pc:sldMk cId="1624875856" sldId="331"/>
            <ac:spMk id="5" creationId="{8148F0FA-4363-3ED9-8635-29C660034CAC}"/>
          </ac:spMkLst>
        </pc:spChg>
        <pc:picChg chg="add mod">
          <ac:chgData name="wanda wibisono" userId="7688c47db560505e" providerId="LiveId" clId="{27A65289-9EA5-4FB8-A720-EB765DD78851}" dt="2022-11-25T04:10:51.250" v="560" actId="1037"/>
          <ac:picMkLst>
            <pc:docMk/>
            <pc:sldMk cId="1624875856" sldId="331"/>
            <ac:picMk id="2" creationId="{82442297-2DF0-F322-6372-186C399823D1}"/>
          </ac:picMkLst>
        </pc:picChg>
      </pc:sldChg>
      <pc:sldChg chg="addSp modSp add mod">
        <pc:chgData name="wanda wibisono" userId="7688c47db560505e" providerId="LiveId" clId="{27A65289-9EA5-4FB8-A720-EB765DD78851}" dt="2022-11-25T04:11:11.849" v="566" actId="1076"/>
        <pc:sldMkLst>
          <pc:docMk/>
          <pc:sldMk cId="4219201918" sldId="332"/>
        </pc:sldMkLst>
        <pc:spChg chg="mod">
          <ac:chgData name="wanda wibisono" userId="7688c47db560505e" providerId="LiveId" clId="{27A65289-9EA5-4FB8-A720-EB765DD78851}" dt="2022-11-25T04:11:04.226" v="564" actId="14100"/>
          <ac:spMkLst>
            <pc:docMk/>
            <pc:sldMk cId="4219201918" sldId="332"/>
            <ac:spMk id="5" creationId="{8148F0FA-4363-3ED9-8635-29C660034CAC}"/>
          </ac:spMkLst>
        </pc:spChg>
        <pc:picChg chg="add mod">
          <ac:chgData name="wanda wibisono" userId="7688c47db560505e" providerId="LiveId" clId="{27A65289-9EA5-4FB8-A720-EB765DD78851}" dt="2022-11-25T04:11:11.849" v="566" actId="1076"/>
          <ac:picMkLst>
            <pc:docMk/>
            <pc:sldMk cId="4219201918" sldId="332"/>
            <ac:picMk id="2" creationId="{B4B967B8-0403-F243-E721-5505AA67C0C0}"/>
          </ac:picMkLst>
        </pc:picChg>
      </pc:sldChg>
    </pc:docChg>
  </pc:docChgLst>
  <pc:docChgLst>
    <pc:chgData name="wanda wibisono" userId="7688c47db560505e" providerId="LiveId" clId="{2AEF086F-E4E6-40F8-9200-1F3835F165B2}"/>
    <pc:docChg chg="custSel addSld delSld modSld modMainMaster">
      <pc:chgData name="wanda wibisono" userId="7688c47db560505e" providerId="LiveId" clId="{2AEF086F-E4E6-40F8-9200-1F3835F165B2}" dt="2022-11-23T03:27:40.104" v="232" actId="1035"/>
      <pc:docMkLst>
        <pc:docMk/>
      </pc:docMkLst>
      <pc:sldChg chg="addSp delSp modSp mod">
        <pc:chgData name="wanda wibisono" userId="7688c47db560505e" providerId="LiveId" clId="{2AEF086F-E4E6-40F8-9200-1F3835F165B2}" dt="2022-11-23T03:13:25.769" v="11" actId="1076"/>
        <pc:sldMkLst>
          <pc:docMk/>
          <pc:sldMk cId="3966697125" sldId="257"/>
        </pc:sldMkLst>
        <pc:spChg chg="mod">
          <ac:chgData name="wanda wibisono" userId="7688c47db560505e" providerId="LiveId" clId="{2AEF086F-E4E6-40F8-9200-1F3835F165B2}" dt="2022-11-23T03:12:55.931" v="5" actId="403"/>
          <ac:spMkLst>
            <pc:docMk/>
            <pc:sldMk cId="3966697125" sldId="257"/>
            <ac:spMk id="2" creationId="{93F3197A-80F2-BA84-61BB-9C82BD5BECD4}"/>
          </ac:spMkLst>
        </pc:spChg>
        <pc:spChg chg="add mod">
          <ac:chgData name="wanda wibisono" userId="7688c47db560505e" providerId="LiveId" clId="{2AEF086F-E4E6-40F8-9200-1F3835F165B2}" dt="2022-11-23T03:13:25.769" v="11" actId="1076"/>
          <ac:spMkLst>
            <pc:docMk/>
            <pc:sldMk cId="3966697125" sldId="257"/>
            <ac:spMk id="8" creationId="{E8DE97D8-3AB6-3E72-41F6-73FC1584F751}"/>
          </ac:spMkLst>
        </pc:spChg>
        <pc:picChg chg="del">
          <ac:chgData name="wanda wibisono" userId="7688c47db560505e" providerId="LiveId" clId="{2AEF086F-E4E6-40F8-9200-1F3835F165B2}" dt="2022-11-23T03:12:47.131" v="2" actId="478"/>
          <ac:picMkLst>
            <pc:docMk/>
            <pc:sldMk cId="3966697125" sldId="257"/>
            <ac:picMk id="4" creationId="{47B0D436-C96B-46D5-5DA7-742C15CADB16}"/>
          </ac:picMkLst>
        </pc:picChg>
        <pc:cxnChg chg="add mod">
          <ac:chgData name="wanda wibisono" userId="7688c47db560505e" providerId="LiveId" clId="{2AEF086F-E4E6-40F8-9200-1F3835F165B2}" dt="2022-11-23T03:13:17.875" v="9" actId="208"/>
          <ac:cxnSpMkLst>
            <pc:docMk/>
            <pc:sldMk cId="3966697125" sldId="257"/>
            <ac:cxnSpMk id="6" creationId="{E046DECC-BF49-D7B2-01D5-BA60F917F9AD}"/>
          </ac:cxnSpMkLst>
        </pc:cxn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950485698" sldId="274"/>
        </pc:sldMkLst>
      </pc:sldChg>
      <pc:sldChg chg="del">
        <pc:chgData name="wanda wibisono" userId="7688c47db560505e" providerId="LiveId" clId="{2AEF086F-E4E6-40F8-9200-1F3835F165B2}" dt="2022-11-23T03:13:50.708" v="13" actId="47"/>
        <pc:sldMkLst>
          <pc:docMk/>
          <pc:sldMk cId="1526918007" sldId="308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737997982" sldId="309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500979940" sldId="310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724590240" sldId="311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709256741" sldId="312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581083072" sldId="313"/>
        </pc:sldMkLst>
      </pc:sldChg>
      <pc:sldChg chg="addSp delSp modSp mod">
        <pc:chgData name="wanda wibisono" userId="7688c47db560505e" providerId="LiveId" clId="{2AEF086F-E4E6-40F8-9200-1F3835F165B2}" dt="2022-11-23T03:14:58.400" v="76" actId="1076"/>
        <pc:sldMkLst>
          <pc:docMk/>
          <pc:sldMk cId="3558436622" sldId="314"/>
        </pc:sldMkLst>
        <pc:spChg chg="del">
          <ac:chgData name="wanda wibisono" userId="7688c47db560505e" providerId="LiveId" clId="{2AEF086F-E4E6-40F8-9200-1F3835F165B2}" dt="2022-11-23T03:13:56.657" v="14" actId="478"/>
          <ac:spMkLst>
            <pc:docMk/>
            <pc:sldMk cId="3558436622" sldId="314"/>
            <ac:spMk id="3" creationId="{78CDDE20-FD24-E9B5-0E55-9652B3A3EDE1}"/>
          </ac:spMkLst>
        </pc:spChg>
        <pc:spChg chg="mod">
          <ac:chgData name="wanda wibisono" userId="7688c47db560505e" providerId="LiveId" clId="{2AEF086F-E4E6-40F8-9200-1F3835F165B2}" dt="2022-11-23T03:14:09.233" v="18"/>
          <ac:spMkLst>
            <pc:docMk/>
            <pc:sldMk cId="3558436622" sldId="314"/>
            <ac:spMk id="5" creationId="{8148F0FA-4363-3ED9-8635-29C660034CAC}"/>
          </ac:spMkLst>
        </pc:spChg>
        <pc:spChg chg="add mod">
          <ac:chgData name="wanda wibisono" userId="7688c47db560505e" providerId="LiveId" clId="{2AEF086F-E4E6-40F8-9200-1F3835F165B2}" dt="2022-11-23T03:14:27.868" v="50" actId="1037"/>
          <ac:spMkLst>
            <pc:docMk/>
            <pc:sldMk cId="3558436622" sldId="314"/>
            <ac:spMk id="6" creationId="{80A36F1E-D6CE-B5E2-F8BD-9DC1172F69D4}"/>
          </ac:spMkLst>
        </pc:spChg>
        <pc:spChg chg="add mod">
          <ac:chgData name="wanda wibisono" userId="7688c47db560505e" providerId="LiveId" clId="{2AEF086F-E4E6-40F8-9200-1F3835F165B2}" dt="2022-11-23T03:14:58.400" v="76" actId="1076"/>
          <ac:spMkLst>
            <pc:docMk/>
            <pc:sldMk cId="3558436622" sldId="314"/>
            <ac:spMk id="7" creationId="{DDF764A9-1D7F-8B1F-AB19-731176D67DAD}"/>
          </ac:spMkLst>
        </pc:spChg>
        <pc:spChg chg="del">
          <ac:chgData name="wanda wibisono" userId="7688c47db560505e" providerId="LiveId" clId="{2AEF086F-E4E6-40F8-9200-1F3835F165B2}" dt="2022-11-23T03:13:59.451" v="15" actId="478"/>
          <ac:spMkLst>
            <pc:docMk/>
            <pc:sldMk cId="3558436622" sldId="314"/>
            <ac:spMk id="9" creationId="{B4E34D67-CAE4-8434-AEF8-FCE55E7E5F11}"/>
          </ac:spMkLst>
        </pc:spChg>
        <pc:spChg chg="del">
          <ac:chgData name="wanda wibisono" userId="7688c47db560505e" providerId="LiveId" clId="{2AEF086F-E4E6-40F8-9200-1F3835F165B2}" dt="2022-11-23T03:13:56.657" v="14" actId="478"/>
          <ac:spMkLst>
            <pc:docMk/>
            <pc:sldMk cId="3558436622" sldId="314"/>
            <ac:spMk id="10" creationId="{F5C61813-CA4B-FFDF-4151-18D0E32E6365}"/>
          </ac:spMkLst>
        </pc:spChg>
        <pc:spChg chg="del">
          <ac:chgData name="wanda wibisono" userId="7688c47db560505e" providerId="LiveId" clId="{2AEF086F-E4E6-40F8-9200-1F3835F165B2}" dt="2022-11-23T03:13:56.657" v="14" actId="478"/>
          <ac:spMkLst>
            <pc:docMk/>
            <pc:sldMk cId="3558436622" sldId="314"/>
            <ac:spMk id="13" creationId="{A94885FA-3619-9486-1E30-9B751C2BEB11}"/>
          </ac:spMkLst>
        </pc:spChg>
        <pc:spChg chg="add mod">
          <ac:chgData name="wanda wibisono" userId="7688c47db560505e" providerId="LiveId" clId="{2AEF086F-E4E6-40F8-9200-1F3835F165B2}" dt="2022-11-23T03:14:46.050" v="73" actId="1037"/>
          <ac:spMkLst>
            <pc:docMk/>
            <pc:sldMk cId="3558436622" sldId="314"/>
            <ac:spMk id="14" creationId="{BE814289-29AB-79BA-4C7D-0485328BA75A}"/>
          </ac:spMkLst>
        </pc:spChg>
        <pc:spChg chg="add mod">
          <ac:chgData name="wanda wibisono" userId="7688c47db560505e" providerId="LiveId" clId="{2AEF086F-E4E6-40F8-9200-1F3835F165B2}" dt="2022-11-23T03:14:27.868" v="50" actId="1037"/>
          <ac:spMkLst>
            <pc:docMk/>
            <pc:sldMk cId="3558436622" sldId="314"/>
            <ac:spMk id="15" creationId="{26738E41-F509-1335-2E82-C33A03FACE74}"/>
          </ac:spMkLst>
        </pc:spChg>
        <pc:picChg chg="add mod">
          <ac:chgData name="wanda wibisono" userId="7688c47db560505e" providerId="LiveId" clId="{2AEF086F-E4E6-40F8-9200-1F3835F165B2}" dt="2022-11-23T03:14:19.089" v="22" actId="1035"/>
          <ac:picMkLst>
            <pc:docMk/>
            <pc:sldMk cId="3558436622" sldId="314"/>
            <ac:picMk id="2" creationId="{C41BD42F-6A31-54D2-BC3A-AB6547A40D17}"/>
          </ac:picMkLst>
        </pc:picChg>
        <pc:picChg chg="del">
          <ac:chgData name="wanda wibisono" userId="7688c47db560505e" providerId="LiveId" clId="{2AEF086F-E4E6-40F8-9200-1F3835F165B2}" dt="2022-11-23T03:13:56.657" v="14" actId="478"/>
          <ac:picMkLst>
            <pc:docMk/>
            <pc:sldMk cId="3558436622" sldId="314"/>
            <ac:picMk id="8" creationId="{715E2359-EBE5-3F82-BE90-0780F435ECC8}"/>
          </ac:picMkLst>
        </pc:picChg>
        <pc:picChg chg="del">
          <ac:chgData name="wanda wibisono" userId="7688c47db560505e" providerId="LiveId" clId="{2AEF086F-E4E6-40F8-9200-1F3835F165B2}" dt="2022-11-23T03:13:56.657" v="14" actId="478"/>
          <ac:picMkLst>
            <pc:docMk/>
            <pc:sldMk cId="3558436622" sldId="314"/>
            <ac:picMk id="11" creationId="{8525D157-F130-4551-57C6-CB461A45F6CF}"/>
          </ac:picMkLst>
        </pc:picChg>
      </pc:sldChg>
      <pc:sldChg chg="addSp delSp modSp add mod">
        <pc:chgData name="wanda wibisono" userId="7688c47db560505e" providerId="LiveId" clId="{2AEF086F-E4E6-40F8-9200-1F3835F165B2}" dt="2022-11-23T03:16:51.159" v="122" actId="1076"/>
        <pc:sldMkLst>
          <pc:docMk/>
          <pc:sldMk cId="2056291170" sldId="315"/>
        </pc:sldMkLst>
        <pc:spChg chg="add mod">
          <ac:chgData name="wanda wibisono" userId="7688c47db560505e" providerId="LiveId" clId="{2AEF086F-E4E6-40F8-9200-1F3835F165B2}" dt="2022-11-23T03:16:51.159" v="122" actId="1076"/>
          <ac:spMkLst>
            <pc:docMk/>
            <pc:sldMk cId="2056291170" sldId="315"/>
            <ac:spMk id="3" creationId="{B357E7B4-6237-A867-EBB2-8D62AD43FBB3}"/>
          </ac:spMkLst>
        </pc:spChg>
        <pc:spChg chg="mod">
          <ac:chgData name="wanda wibisono" userId="7688c47db560505e" providerId="LiveId" clId="{2AEF086F-E4E6-40F8-9200-1F3835F165B2}" dt="2022-11-23T03:16:17.939" v="87"/>
          <ac:spMkLst>
            <pc:docMk/>
            <pc:sldMk cId="2056291170" sldId="315"/>
            <ac:spMk id="5" creationId="{8148F0FA-4363-3ED9-8635-29C660034CAC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6" creationId="{80A36F1E-D6CE-B5E2-F8BD-9DC1172F69D4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7" creationId="{DDF764A9-1D7F-8B1F-AB19-731176D67DAD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14" creationId="{BE814289-29AB-79BA-4C7D-0485328BA75A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15" creationId="{26738E41-F509-1335-2E82-C33A03FACE74}"/>
          </ac:spMkLst>
        </pc:spChg>
        <pc:picChg chg="del">
          <ac:chgData name="wanda wibisono" userId="7688c47db560505e" providerId="LiveId" clId="{2AEF086F-E4E6-40F8-9200-1F3835F165B2}" dt="2022-11-23T03:15:12.141" v="79" actId="478"/>
          <ac:picMkLst>
            <pc:docMk/>
            <pc:sldMk cId="2056291170" sldId="315"/>
            <ac:picMk id="2" creationId="{C41BD42F-6A31-54D2-BC3A-AB6547A40D17}"/>
          </ac:picMkLst>
        </pc:picChg>
        <pc:picChg chg="add mod">
          <ac:chgData name="wanda wibisono" userId="7688c47db560505e" providerId="LiveId" clId="{2AEF086F-E4E6-40F8-9200-1F3835F165B2}" dt="2022-11-23T03:16:44.012" v="121" actId="1036"/>
          <ac:picMkLst>
            <pc:docMk/>
            <pc:sldMk cId="2056291170" sldId="315"/>
            <ac:picMk id="8" creationId="{F0DE19E3-F843-FCD0-F1DF-F97260B83210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4154752398" sldId="315"/>
        </pc:sldMkLst>
      </pc:sldChg>
      <pc:sldChg chg="add del">
        <pc:chgData name="wanda wibisono" userId="7688c47db560505e" providerId="LiveId" clId="{2AEF086F-E4E6-40F8-9200-1F3835F165B2}" dt="2022-11-23T03:15:13.993" v="80" actId="47"/>
        <pc:sldMkLst>
          <pc:docMk/>
          <pc:sldMk cId="1827874746" sldId="316"/>
        </pc:sldMkLst>
      </pc:sldChg>
      <pc:sldChg chg="addSp delSp modSp add mod">
        <pc:chgData name="wanda wibisono" userId="7688c47db560505e" providerId="LiveId" clId="{2AEF086F-E4E6-40F8-9200-1F3835F165B2}" dt="2022-11-23T03:21:38.294" v="197" actId="20577"/>
        <pc:sldMkLst>
          <pc:docMk/>
          <pc:sldMk cId="3117778798" sldId="316"/>
        </pc:sldMkLst>
        <pc:spChg chg="add mod">
          <ac:chgData name="wanda wibisono" userId="7688c47db560505e" providerId="LiveId" clId="{2AEF086F-E4E6-40F8-9200-1F3835F165B2}" dt="2022-11-23T03:18:32.172" v="144" actId="207"/>
          <ac:spMkLst>
            <pc:docMk/>
            <pc:sldMk cId="3117778798" sldId="316"/>
            <ac:spMk id="2" creationId="{DF8AB631-D141-50D1-5973-1C4746CAEA54}"/>
          </ac:spMkLst>
        </pc:spChg>
        <pc:spChg chg="mod">
          <ac:chgData name="wanda wibisono" userId="7688c47db560505e" providerId="LiveId" clId="{2AEF086F-E4E6-40F8-9200-1F3835F165B2}" dt="2022-11-23T03:21:38.294" v="197" actId="20577"/>
          <ac:spMkLst>
            <pc:docMk/>
            <pc:sldMk cId="3117778798" sldId="316"/>
            <ac:spMk id="5" creationId="{8148F0FA-4363-3ED9-8635-29C660034CAC}"/>
          </ac:spMkLst>
        </pc:spChg>
        <pc:spChg chg="add mod">
          <ac:chgData name="wanda wibisono" userId="7688c47db560505e" providerId="LiveId" clId="{2AEF086F-E4E6-40F8-9200-1F3835F165B2}" dt="2022-11-23T03:18:00.417" v="140"/>
          <ac:spMkLst>
            <pc:docMk/>
            <pc:sldMk cId="3117778798" sldId="316"/>
            <ac:spMk id="6" creationId="{1D5BB3AE-DA86-7B30-0514-E61680473538}"/>
          </ac:spMkLst>
        </pc:spChg>
        <pc:spChg chg="add mod">
          <ac:chgData name="wanda wibisono" userId="7688c47db560505e" providerId="LiveId" clId="{2AEF086F-E4E6-40F8-9200-1F3835F165B2}" dt="2022-11-23T03:18:00.417" v="140"/>
          <ac:spMkLst>
            <pc:docMk/>
            <pc:sldMk cId="3117778798" sldId="316"/>
            <ac:spMk id="7" creationId="{B1EFE0DA-3ACC-E499-0C6C-0495551AF3FB}"/>
          </ac:spMkLst>
        </pc:spChg>
        <pc:spChg chg="add mod">
          <ac:chgData name="wanda wibisono" userId="7688c47db560505e" providerId="LiveId" clId="{2AEF086F-E4E6-40F8-9200-1F3835F165B2}" dt="2022-11-23T03:18:22.315" v="142" actId="1076"/>
          <ac:spMkLst>
            <pc:docMk/>
            <pc:sldMk cId="3117778798" sldId="316"/>
            <ac:spMk id="8" creationId="{0AF80D4C-83C7-27B1-8EA9-1EC6AD80268D}"/>
          </ac:spMkLst>
        </pc:spChg>
        <pc:spChg chg="add mod">
          <ac:chgData name="wanda wibisono" userId="7688c47db560505e" providerId="LiveId" clId="{2AEF086F-E4E6-40F8-9200-1F3835F165B2}" dt="2022-11-23T03:20:01.332" v="150" actId="1076"/>
          <ac:spMkLst>
            <pc:docMk/>
            <pc:sldMk cId="3117778798" sldId="316"/>
            <ac:spMk id="10" creationId="{76157D06-1DF6-2E7F-DD1A-FD4855781C8E}"/>
          </ac:spMkLst>
        </pc:spChg>
        <pc:picChg chg="add mod">
          <ac:chgData name="wanda wibisono" userId="7688c47db560505e" providerId="LiveId" clId="{2AEF086F-E4E6-40F8-9200-1F3835F165B2}" dt="2022-11-23T03:19:56.755" v="149" actId="1076"/>
          <ac:picMkLst>
            <pc:docMk/>
            <pc:sldMk cId="3117778798" sldId="316"/>
            <ac:picMk id="3" creationId="{1200D2E5-32F0-F606-5A68-84BBF43FEC7A}"/>
          </ac:picMkLst>
        </pc:picChg>
        <pc:picChg chg="add mod">
          <ac:chgData name="wanda wibisono" userId="7688c47db560505e" providerId="LiveId" clId="{2AEF086F-E4E6-40F8-9200-1F3835F165B2}" dt="2022-11-23T03:18:00.417" v="140"/>
          <ac:picMkLst>
            <pc:docMk/>
            <pc:sldMk cId="3117778798" sldId="316"/>
            <ac:picMk id="9" creationId="{8ECCA8BE-372E-E20E-8E96-571456B9C082}"/>
          </ac:picMkLst>
        </pc:picChg>
        <pc:picChg chg="add del mod">
          <ac:chgData name="wanda wibisono" userId="7688c47db560505e" providerId="LiveId" clId="{2AEF086F-E4E6-40F8-9200-1F3835F165B2}" dt="2022-11-23T03:19:49.095" v="148" actId="478"/>
          <ac:picMkLst>
            <pc:docMk/>
            <pc:sldMk cId="3117778798" sldId="316"/>
            <ac:picMk id="13" creationId="{B46498D5-0673-532B-656D-B7CF8B0A168A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3292954383" sldId="316"/>
        </pc:sldMkLst>
      </pc:sldChg>
      <pc:sldChg chg="addSp modSp add mod">
        <pc:chgData name="wanda wibisono" userId="7688c47db560505e" providerId="LiveId" clId="{2AEF086F-E4E6-40F8-9200-1F3835F165B2}" dt="2022-11-23T03:20:36.075" v="182" actId="1035"/>
        <pc:sldMkLst>
          <pc:docMk/>
          <pc:sldMk cId="583848631" sldId="317"/>
        </pc:sldMkLst>
        <pc:spChg chg="mod">
          <ac:chgData name="wanda wibisono" userId="7688c47db560505e" providerId="LiveId" clId="{2AEF086F-E4E6-40F8-9200-1F3835F165B2}" dt="2022-11-23T03:20:21.182" v="153"/>
          <ac:spMkLst>
            <pc:docMk/>
            <pc:sldMk cId="583848631" sldId="317"/>
            <ac:spMk id="5" creationId="{8148F0FA-4363-3ED9-8635-29C660034CAC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5" creationId="{52613FDD-FEC6-19B4-A26E-2F82883A1C5F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7" creationId="{C9B92A09-92EC-BAF6-F8AE-0C1AABA5CD9D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8" creationId="{B5BA6149-0511-608E-F21E-EECCE834D7EA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9" creationId="{4DFFB7F9-EDC0-E85A-934B-E01303ABBBF9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20" creationId="{DEEE782B-23DB-16BE-9671-AF72328C6C32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21" creationId="{6AC08443-CA09-518F-BFE7-3782679E4BF8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22" creationId="{3BD37229-4792-444E-7910-F0DC4BC96136}"/>
          </ac:spMkLst>
        </pc:spChg>
        <pc:grpChg chg="add mod">
          <ac:chgData name="wanda wibisono" userId="7688c47db560505e" providerId="LiveId" clId="{2AEF086F-E4E6-40F8-9200-1F3835F165B2}" dt="2022-11-23T03:20:36.075" v="182" actId="1035"/>
          <ac:grpSpMkLst>
            <pc:docMk/>
            <pc:sldMk cId="583848631" sldId="317"/>
            <ac:grpSpMk id="14" creationId="{2C4DC400-A6B5-01BE-C622-86BBBE6B549C}"/>
          </ac:grpSpMkLst>
        </pc:grp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2" creationId="{A0903015-E438-449D-39F1-DC840F9BE174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3" creationId="{B65A058F-8F9F-966F-02FE-3EC750DF1EEC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6" creationId="{99D60EBA-4249-C714-D7B0-557211AB03E5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7" creationId="{F7D6A744-8EC0-E7F0-EF37-84DA37D6584E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8" creationId="{372259FF-A63C-77BD-FA5C-310034DCAA72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9" creationId="{1D831603-90C9-BFF9-DE7C-11B229CA09BD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10" creationId="{6BC9548A-575B-EE92-ED9A-52730DDEBA31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11" creationId="{D563DCFA-7661-09F9-1A80-932EB33F4466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13" creationId="{30FA96D7-FEC8-36C9-0EF1-E02B7985281C}"/>
          </ac:picMkLst>
        </pc:picChg>
        <pc:picChg chg="mod">
          <ac:chgData name="wanda wibisono" userId="7688c47db560505e" providerId="LiveId" clId="{2AEF086F-E4E6-40F8-9200-1F3835F165B2}" dt="2022-11-23T03:20:29.909" v="154"/>
          <ac:picMkLst>
            <pc:docMk/>
            <pc:sldMk cId="583848631" sldId="317"/>
            <ac:picMk id="16" creationId="{938A2B4E-D106-68CF-1D76-CC0BE37F1A46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4200600824" sldId="317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722607256" sldId="318"/>
        </pc:sldMkLst>
      </pc:sldChg>
      <pc:sldChg chg="addSp modSp add mod">
        <pc:chgData name="wanda wibisono" userId="7688c47db560505e" providerId="LiveId" clId="{2AEF086F-E4E6-40F8-9200-1F3835F165B2}" dt="2022-11-23T03:22:21.899" v="205" actId="403"/>
        <pc:sldMkLst>
          <pc:docMk/>
          <pc:sldMk cId="2921661656" sldId="318"/>
        </pc:sldMkLst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3" creationId="{714BC501-DFC2-C2EB-6D94-AAB59372355D}"/>
          </ac:spMkLst>
        </pc:spChg>
        <pc:spChg chg="mod">
          <ac:chgData name="wanda wibisono" userId="7688c47db560505e" providerId="LiveId" clId="{2AEF086F-E4E6-40F8-9200-1F3835F165B2}" dt="2022-11-23T03:21:30.505" v="196" actId="20577"/>
          <ac:spMkLst>
            <pc:docMk/>
            <pc:sldMk cId="2921661656" sldId="318"/>
            <ac:spMk id="5" creationId="{8148F0FA-4363-3ED9-8635-29C660034CAC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6" creationId="{BC1D63E2-F637-8364-B92D-965F8C497C9E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8" creationId="{C28EFE05-139B-46E3-0709-F745E8F03763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9" creationId="{6416BD9E-2D2B-AEA1-9D26-3ECD66CA5961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10" creationId="{A376F364-34B1-FF13-AC9A-ECE927C00456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11" creationId="{A77C3A60-1877-9583-B2DD-6069B61BC0BC}"/>
          </ac:spMkLst>
        </pc:spChg>
        <pc:spChg chg="add mod">
          <ac:chgData name="wanda wibisono" userId="7688c47db560505e" providerId="LiveId" clId="{2AEF086F-E4E6-40F8-9200-1F3835F165B2}" dt="2022-11-23T03:22:21.899" v="205" actId="403"/>
          <ac:spMkLst>
            <pc:docMk/>
            <pc:sldMk cId="2921661656" sldId="318"/>
            <ac:spMk id="13" creationId="{975D979F-C377-4DE8-9027-6DC30DD68FC3}"/>
          </ac:spMkLst>
        </pc:spChg>
        <pc:picChg chg="add mod">
          <ac:chgData name="wanda wibisono" userId="7688c47db560505e" providerId="LiveId" clId="{2AEF086F-E4E6-40F8-9200-1F3835F165B2}" dt="2022-11-23T03:22:01.955" v="201" actId="1035"/>
          <ac:picMkLst>
            <pc:docMk/>
            <pc:sldMk cId="2921661656" sldId="318"/>
            <ac:picMk id="2" creationId="{01E05937-E034-80DA-0019-C74F82B42239}"/>
          </ac:picMkLst>
        </pc:picChg>
        <pc:picChg chg="add mod">
          <ac:chgData name="wanda wibisono" userId="7688c47db560505e" providerId="LiveId" clId="{2AEF086F-E4E6-40F8-9200-1F3835F165B2}" dt="2022-11-23T03:22:05.694" v="202" actId="1076"/>
          <ac:picMkLst>
            <pc:docMk/>
            <pc:sldMk cId="2921661656" sldId="318"/>
            <ac:picMk id="7" creationId="{9B573D67-A74B-C400-CA93-06CEFAED6FF2}"/>
          </ac:picMkLst>
        </pc:picChg>
      </pc:sldChg>
      <pc:sldChg chg="addSp modSp add mod">
        <pc:chgData name="wanda wibisono" userId="7688c47db560505e" providerId="LiveId" clId="{2AEF086F-E4E6-40F8-9200-1F3835F165B2}" dt="2022-11-23T03:27:40.104" v="232" actId="1035"/>
        <pc:sldMkLst>
          <pc:docMk/>
          <pc:sldMk cId="1363025185" sldId="319"/>
        </pc:sldMkLst>
        <pc:spChg chg="mod">
          <ac:chgData name="wanda wibisono" userId="7688c47db560505e" providerId="LiveId" clId="{2AEF086F-E4E6-40F8-9200-1F3835F165B2}" dt="2022-11-23T03:27:31.886" v="208"/>
          <ac:spMkLst>
            <pc:docMk/>
            <pc:sldMk cId="1363025185" sldId="319"/>
            <ac:spMk id="5" creationId="{8148F0FA-4363-3ED9-8635-29C660034CAC}"/>
          </ac:spMkLst>
        </pc:spChg>
        <pc:picChg chg="add mod">
          <ac:chgData name="wanda wibisono" userId="7688c47db560505e" providerId="LiveId" clId="{2AEF086F-E4E6-40F8-9200-1F3835F165B2}" dt="2022-11-23T03:27:40.104" v="232" actId="1035"/>
          <ac:picMkLst>
            <pc:docMk/>
            <pc:sldMk cId="1363025185" sldId="319"/>
            <ac:picMk id="2" creationId="{E3EF0496-D7B0-F601-74F3-2E1363207F1B}"/>
          </ac:picMkLst>
        </pc:picChg>
        <pc:picChg chg="add mod">
          <ac:chgData name="wanda wibisono" userId="7688c47db560505e" providerId="LiveId" clId="{2AEF086F-E4E6-40F8-9200-1F3835F165B2}" dt="2022-11-23T03:27:40.104" v="232" actId="1035"/>
          <ac:picMkLst>
            <pc:docMk/>
            <pc:sldMk cId="1363025185" sldId="319"/>
            <ac:picMk id="3" creationId="{174B3821-D065-C4BB-601D-8B18C69D0483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3113843303" sldId="319"/>
        </pc:sldMkLst>
      </pc:sldChg>
      <pc:sldMasterChg chg="modSldLayout">
        <pc:chgData name="wanda wibisono" userId="7688c47db560505e" providerId="LiveId" clId="{2AEF086F-E4E6-40F8-9200-1F3835F165B2}" dt="2022-11-23T03:16:06.166" v="84" actId="478"/>
        <pc:sldMasterMkLst>
          <pc:docMk/>
          <pc:sldMasterMk cId="2299449284" sldId="2147483648"/>
        </pc:sldMasterMkLst>
        <pc:sldLayoutChg chg="delSp mod">
          <pc:chgData name="wanda wibisono" userId="7688c47db560505e" providerId="LiveId" clId="{2AEF086F-E4E6-40F8-9200-1F3835F165B2}" dt="2022-11-23T03:16:06.166" v="84" actId="478"/>
          <pc:sldLayoutMkLst>
            <pc:docMk/>
            <pc:sldMasterMk cId="2299449284" sldId="2147483648"/>
            <pc:sldLayoutMk cId="3517686461" sldId="2147483650"/>
          </pc:sldLayoutMkLst>
          <pc:picChg chg="del">
            <ac:chgData name="wanda wibisono" userId="7688c47db560505e" providerId="LiveId" clId="{2AEF086F-E4E6-40F8-9200-1F3835F165B2}" dt="2022-11-23T03:16:06.166" v="84" actId="478"/>
            <ac:picMkLst>
              <pc:docMk/>
              <pc:sldMasterMk cId="2299449284" sldId="2147483648"/>
              <pc:sldLayoutMk cId="3517686461" sldId="2147483650"/>
              <ac:picMk id="5" creationId="{0337313D-1888-F805-4213-A1759B7EACB9}"/>
            </ac:picMkLst>
          </pc:picChg>
        </pc:sldLayoutChg>
      </pc:sldMasterChg>
    </pc:docChg>
  </pc:docChgLst>
  <pc:docChgLst>
    <pc:chgData name="wanda wibisono" userId="7688c47db560505e" providerId="LiveId" clId="{1E309D5E-3F0E-485A-882D-3EB370554D11}"/>
    <pc:docChg chg="undo custSel addSld delSld modSld">
      <pc:chgData name="wanda wibisono" userId="7688c47db560505e" providerId="LiveId" clId="{1E309D5E-3F0E-485A-882D-3EB370554D11}" dt="2022-11-22T08:10:57.945" v="463"/>
      <pc:docMkLst>
        <pc:docMk/>
      </pc:docMkLst>
      <pc:sldChg chg="addSp modSp mod">
        <pc:chgData name="wanda wibisono" userId="7688c47db560505e" providerId="LiveId" clId="{1E309D5E-3F0E-485A-882D-3EB370554D11}" dt="2022-11-22T04:36:41.886" v="17" actId="1038"/>
        <pc:sldMkLst>
          <pc:docMk/>
          <pc:sldMk cId="3966697125" sldId="257"/>
        </pc:sldMkLst>
        <pc:spChg chg="mod">
          <ac:chgData name="wanda wibisono" userId="7688c47db560505e" providerId="LiveId" clId="{1E309D5E-3F0E-485A-882D-3EB370554D11}" dt="2022-11-22T04:36:41.886" v="17" actId="1038"/>
          <ac:spMkLst>
            <pc:docMk/>
            <pc:sldMk cId="3966697125" sldId="257"/>
            <ac:spMk id="2" creationId="{93F3197A-80F2-BA84-61BB-9C82BD5BECD4}"/>
          </ac:spMkLst>
        </pc:spChg>
        <pc:picChg chg="add mod">
          <ac:chgData name="wanda wibisono" userId="7688c47db560505e" providerId="LiveId" clId="{1E309D5E-3F0E-485A-882D-3EB370554D11}" dt="2022-11-22T04:36:29.197" v="9" actId="1076"/>
          <ac:picMkLst>
            <pc:docMk/>
            <pc:sldMk cId="3966697125" sldId="257"/>
            <ac:picMk id="4" creationId="{47B0D436-C96B-46D5-5DA7-742C15CADB16}"/>
          </ac:picMkLst>
        </pc:picChg>
      </pc:sldChg>
      <pc:sldChg chg="addSp delSp modSp mod delAnim">
        <pc:chgData name="wanda wibisono" userId="7688c47db560505e" providerId="LiveId" clId="{1E309D5E-3F0E-485A-882D-3EB370554D11}" dt="2022-11-22T04:46:55.154" v="119" actId="1035"/>
        <pc:sldMkLst>
          <pc:docMk/>
          <pc:sldMk cId="950485698" sldId="274"/>
        </pc:sldMkLst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3" creationId="{64EA0E5B-296A-1B0F-BF92-C5590647CF92}"/>
          </ac:spMkLst>
        </pc:spChg>
        <pc:spChg chg="mod">
          <ac:chgData name="wanda wibisono" userId="7688c47db560505e" providerId="LiveId" clId="{1E309D5E-3F0E-485A-882D-3EB370554D11}" dt="2022-11-22T04:39:17.410" v="25" actId="20577"/>
          <ac:spMkLst>
            <pc:docMk/>
            <pc:sldMk cId="950485698" sldId="274"/>
            <ac:spMk id="5" creationId="{8148F0FA-4363-3ED9-8635-29C660034CAC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7" creationId="{03944C54-3B3D-F719-582F-5A6C4EC8E7EF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8" creationId="{EB96CBF6-F589-1DE5-5340-AD45E12A50AA}"/>
          </ac:spMkLst>
        </pc:spChg>
        <pc:spChg chg="add mod">
          <ac:chgData name="wanda wibisono" userId="7688c47db560505e" providerId="LiveId" clId="{1E309D5E-3F0E-485A-882D-3EB370554D11}" dt="2022-11-22T04:46:46.367" v="112" actId="1037"/>
          <ac:spMkLst>
            <pc:docMk/>
            <pc:sldMk cId="950485698" sldId="274"/>
            <ac:spMk id="9" creationId="{C9526112-D189-F905-8FA0-27781B237473}"/>
          </ac:spMkLst>
        </pc:spChg>
        <pc:spChg chg="add mod">
          <ac:chgData name="wanda wibisono" userId="7688c47db560505e" providerId="LiveId" clId="{1E309D5E-3F0E-485A-882D-3EB370554D11}" dt="2022-11-22T04:46:55.154" v="119" actId="1035"/>
          <ac:spMkLst>
            <pc:docMk/>
            <pc:sldMk cId="950485698" sldId="274"/>
            <ac:spMk id="10" creationId="{E33E3F9C-79CA-F692-0C2A-E4D88F44A3BA}"/>
          </ac:spMkLst>
        </pc:spChg>
        <pc:spChg chg="add mod">
          <ac:chgData name="wanda wibisono" userId="7688c47db560505e" providerId="LiveId" clId="{1E309D5E-3F0E-485A-882D-3EB370554D11}" dt="2022-11-22T04:45:25.229" v="104" actId="1036"/>
          <ac:spMkLst>
            <pc:docMk/>
            <pc:sldMk cId="950485698" sldId="274"/>
            <ac:spMk id="11" creationId="{576B4A1F-8435-844A-3985-0E7BCE09A9D1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12" creationId="{CEA5C074-A0F4-592E-C049-81F9D95DCFAA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14" creationId="{B6F177E6-4667-EBE2-031F-1D1450DAB5EB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16" creationId="{E1711D5C-8B17-358B-317E-1E048D286587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19" creationId="{00000000-0000-0000-0000-000000000000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0" creationId="{10CDAABC-6E29-B26A-1C40-9DDC849E2D18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1" creationId="{4C639938-A75C-9CF6-1BE5-07F8EA7FE848}"/>
          </ac:spMkLst>
        </pc:spChg>
        <pc:spChg chg="del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2" creationId="{FB604A1E-4A6A-D58A-83E8-60890B14236C}"/>
          </ac:spMkLst>
        </pc:spChg>
        <pc:spChg chg="del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3" creationId="{F8741902-7F95-4F56-6D82-E48952DF0F7A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30" creationId="{5FCDFE58-B5A8-4E49-473C-3CEE1D7C2ECD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34" creationId="{4FF0A64F-F1B1-5B88-72DE-D5A44BA69897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38" creationId="{8A1BE2B5-8CDA-8AD3-C0B1-E5DC7BC228E6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42" creationId="{E3BA116F-4E32-40DB-28CF-5AA099B4A300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4" creationId="{AF88AD4E-F64D-87C1-D7F2-CEF2EA123E7B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5" creationId="{6C03C1FD-DF3A-E5E9-5934-8510DBE8E445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6" creationId="{726A4421-4862-DBC6-52D7-72D7CCAB6C45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7" creationId="{62A1EA7C-00EE-8569-B084-A7BF6FC0F7F0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8" creationId="{A90ADDA0-2889-9B35-037E-C20F6C672C57}"/>
          </ac:spMkLst>
        </pc:spChg>
        <pc:spChg chg="add mod">
          <ac:chgData name="wanda wibisono" userId="7688c47db560505e" providerId="LiveId" clId="{1E309D5E-3F0E-485A-882D-3EB370554D11}" dt="2022-11-22T04:45:25.229" v="104" actId="1036"/>
          <ac:spMkLst>
            <pc:docMk/>
            <pc:sldMk cId="950485698" sldId="274"/>
            <ac:spMk id="49" creationId="{58AAEEFD-AC37-6132-8CE0-5DABBB08054E}"/>
          </ac:spMkLst>
        </pc:spChg>
        <pc:spChg chg="add mod">
          <ac:chgData name="wanda wibisono" userId="7688c47db560505e" providerId="LiveId" clId="{1E309D5E-3F0E-485A-882D-3EB370554D11}" dt="2022-11-22T04:45:30.476" v="106" actId="14100"/>
          <ac:spMkLst>
            <pc:docMk/>
            <pc:sldMk cId="950485698" sldId="274"/>
            <ac:spMk id="50" creationId="{B199418F-9BE5-3509-2C1C-C8E3CD99C9C8}"/>
          </ac:spMkLst>
        </pc:spChg>
        <pc:spChg chg="add mod">
          <ac:chgData name="wanda wibisono" userId="7688c47db560505e" providerId="LiveId" clId="{1E309D5E-3F0E-485A-882D-3EB370554D11}" dt="2022-11-22T04:46:55.154" v="119" actId="1035"/>
          <ac:spMkLst>
            <pc:docMk/>
            <pc:sldMk cId="950485698" sldId="274"/>
            <ac:spMk id="51" creationId="{49458543-0E24-9894-95E4-427BE5493126}"/>
          </ac:spMkLst>
        </pc:spChg>
        <pc:spChg chg="add mod">
          <ac:chgData name="wanda wibisono" userId="7688c47db560505e" providerId="LiveId" clId="{1E309D5E-3F0E-485A-882D-3EB370554D11}" dt="2022-11-22T04:46:46.367" v="112" actId="1037"/>
          <ac:spMkLst>
            <pc:docMk/>
            <pc:sldMk cId="950485698" sldId="274"/>
            <ac:spMk id="52" creationId="{B8E4EA77-D06E-0609-2708-3F3E82299D08}"/>
          </ac:spMkLst>
        </pc:spChg>
        <pc:spChg chg="add del mod">
          <ac:chgData name="wanda wibisono" userId="7688c47db560505e" providerId="LiveId" clId="{1E309D5E-3F0E-485A-882D-3EB370554D11}" dt="2022-11-22T04:44:56.628" v="94" actId="478"/>
          <ac:spMkLst>
            <pc:docMk/>
            <pc:sldMk cId="950485698" sldId="274"/>
            <ac:spMk id="53" creationId="{909864DB-5272-E8BC-D328-8E90F90EB5D4}"/>
          </ac:spMkLst>
        </pc:spChg>
        <pc:spChg chg="add mod">
          <ac:chgData name="wanda wibisono" userId="7688c47db560505e" providerId="LiveId" clId="{1E309D5E-3F0E-485A-882D-3EB370554D11}" dt="2022-11-22T04:40:15.146" v="53" actId="1076"/>
          <ac:spMkLst>
            <pc:docMk/>
            <pc:sldMk cId="950485698" sldId="274"/>
            <ac:spMk id="54" creationId="{3079C477-D590-9538-B1DF-D8B4542BFAC6}"/>
          </ac:spMkLst>
        </pc:spChg>
        <pc:spChg chg="add mod">
          <ac:chgData name="wanda wibisono" userId="7688c47db560505e" providerId="LiveId" clId="{1E309D5E-3F0E-485A-882D-3EB370554D11}" dt="2022-11-22T04:45:38.493" v="109" actId="1035"/>
          <ac:spMkLst>
            <pc:docMk/>
            <pc:sldMk cId="950485698" sldId="274"/>
            <ac:spMk id="55" creationId="{6AB9C7E3-4374-18E6-52AE-9139A40DCD92}"/>
          </ac:spMkLst>
        </pc:spChg>
        <pc:spChg chg="add del mod">
          <ac:chgData name="wanda wibisono" userId="7688c47db560505e" providerId="LiveId" clId="{1E309D5E-3F0E-485A-882D-3EB370554D11}" dt="2022-11-22T04:44:22.105" v="78"/>
          <ac:spMkLst>
            <pc:docMk/>
            <pc:sldMk cId="950485698" sldId="274"/>
            <ac:spMk id="56" creationId="{40A6DF80-04A8-39EC-FBE2-2E87A5BA28B0}"/>
          </ac:spMkLst>
        </pc:spChg>
        <pc:spChg chg="add del mod">
          <ac:chgData name="wanda wibisono" userId="7688c47db560505e" providerId="LiveId" clId="{1E309D5E-3F0E-485A-882D-3EB370554D11}" dt="2022-11-22T04:44:33.452" v="80"/>
          <ac:spMkLst>
            <pc:docMk/>
            <pc:sldMk cId="950485698" sldId="274"/>
            <ac:spMk id="57" creationId="{477406F4-FCCF-CB2F-F9B7-9B503829902E}"/>
          </ac:spMkLst>
        </pc:spChg>
        <pc:spChg chg="add mod">
          <ac:chgData name="wanda wibisono" userId="7688c47db560505e" providerId="LiveId" clId="{1E309D5E-3F0E-485A-882D-3EB370554D11}" dt="2022-11-22T04:45:07.640" v="95" actId="1076"/>
          <ac:spMkLst>
            <pc:docMk/>
            <pc:sldMk cId="950485698" sldId="274"/>
            <ac:spMk id="58" creationId="{FB6E27CB-BBF7-62EA-815B-C7B18F2B6E74}"/>
          </ac:spMkLst>
        </pc:s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13" creationId="{9DD78AC7-A825-2A3C-B215-B766C20EEF6E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18" creationId="{383F440F-7BCA-D7EA-4F58-D0DD6274E187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32" creationId="{96DEA267-E65B-243F-A683-23AC9CCC8895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36" creationId="{E25AE16E-E987-93F6-3781-F294035B7355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40" creationId="{74077331-7AE8-1A7F-B53D-6FCB970CEBF9}"/>
          </ac:grpSpMkLst>
        </pc:grpChg>
        <pc:picChg chg="del mod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6" creationId="{ECA3D94D-C221-629E-9FC9-F3A46E1D461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15" creationId="{05079BFE-76EA-7F82-D1F2-D8301EFCA7FB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17" creationId="{90B18DDF-3847-1345-EE06-6CEA10A2A587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4" creationId="{B9367B8A-1B6E-D2C1-5A50-23CA4373D8FD}"/>
          </ac:picMkLst>
        </pc:picChg>
        <pc:picChg chg="del">
          <ac:chgData name="wanda wibisono" userId="7688c47db560505e" providerId="LiveId" clId="{1E309D5E-3F0E-485A-882D-3EB370554D11}" dt="2022-11-22T04:39:36.253" v="28" actId="478"/>
          <ac:picMkLst>
            <pc:docMk/>
            <pc:sldMk cId="950485698" sldId="274"/>
            <ac:picMk id="25" creationId="{C6B043C3-B26D-E6C9-335F-A8484FE5E7FB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6" creationId="{9EE9CF6C-A06A-3443-A22D-C9BBE7159DE6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7" creationId="{9E5BCC55-85D4-026B-7471-69FBEB9AAAB4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8" creationId="{C9EC83DE-507F-145E-52EE-F0E49F9E26C8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29" creationId="{2AC70DAC-D12A-B123-A873-228A0B44FDA9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1" creationId="{D31326B1-059B-BB9E-CC2E-5991DA248C52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3" creationId="{DB9A4524-7879-45DC-27BB-F5C84646A72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5" creationId="{5D4227EA-08F4-AFA6-DFA5-B47AC090CF6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7" creationId="{CE141BA9-02F5-6C97-5ECA-88E1FCAF6D1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9" creationId="{2B5C3F2A-459B-4DE4-8EE1-328BA89E0E61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41" creationId="{98AE143C-9054-1F6E-D682-C7CBD5AD05EF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43" creationId="{748E6D5E-A43E-895B-2810-9E035E98E541}"/>
          </ac:picMkLst>
        </pc:picChg>
      </pc:sldChg>
      <pc:sldChg chg="del">
        <pc:chgData name="wanda wibisono" userId="7688c47db560505e" providerId="LiveId" clId="{1E309D5E-3F0E-485A-882D-3EB370554D11}" dt="2022-11-22T04:48:03.708" v="121" actId="47"/>
        <pc:sldMkLst>
          <pc:docMk/>
          <pc:sldMk cId="4034604247" sldId="302"/>
        </pc:sldMkLst>
      </pc:sldChg>
      <pc:sldChg chg="del">
        <pc:chgData name="wanda wibisono" userId="7688c47db560505e" providerId="LiveId" clId="{1E309D5E-3F0E-485A-882D-3EB370554D11}" dt="2022-11-22T04:48:14.291" v="125" actId="47"/>
        <pc:sldMkLst>
          <pc:docMk/>
          <pc:sldMk cId="1874264831" sldId="305"/>
        </pc:sldMkLst>
      </pc:sldChg>
      <pc:sldChg chg="del">
        <pc:chgData name="wanda wibisono" userId="7688c47db560505e" providerId="LiveId" clId="{1E309D5E-3F0E-485A-882D-3EB370554D11}" dt="2022-11-22T04:48:01.400" v="120" actId="47"/>
        <pc:sldMkLst>
          <pc:docMk/>
          <pc:sldMk cId="1368049782" sldId="306"/>
        </pc:sldMkLst>
      </pc:sldChg>
      <pc:sldChg chg="del">
        <pc:chgData name="wanda wibisono" userId="7688c47db560505e" providerId="LiveId" clId="{1E309D5E-3F0E-485A-882D-3EB370554D11}" dt="2022-11-22T04:38:58.013" v="18" actId="47"/>
        <pc:sldMkLst>
          <pc:docMk/>
          <pc:sldMk cId="2323258126" sldId="307"/>
        </pc:sldMkLst>
      </pc:sldChg>
      <pc:sldChg chg="addSp delSp modSp mod">
        <pc:chgData name="wanda wibisono" userId="7688c47db560505e" providerId="LiveId" clId="{1E309D5E-3F0E-485A-882D-3EB370554D11}" dt="2022-11-22T04:49:19.188" v="156" actId="207"/>
        <pc:sldMkLst>
          <pc:docMk/>
          <pc:sldMk cId="1526918007" sldId="308"/>
        </pc:sldMkLst>
        <pc:spChg chg="add mod">
          <ac:chgData name="wanda wibisono" userId="7688c47db560505e" providerId="LiveId" clId="{1E309D5E-3F0E-485A-882D-3EB370554D11}" dt="2022-11-22T04:49:19.188" v="156" actId="207"/>
          <ac:spMkLst>
            <pc:docMk/>
            <pc:sldMk cId="1526918007" sldId="308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48:33.712" v="132" actId="20577"/>
          <ac:spMkLst>
            <pc:docMk/>
            <pc:sldMk cId="1526918007" sldId="308"/>
            <ac:spMk id="5" creationId="{8148F0FA-4363-3ED9-8635-29C660034CAC}"/>
          </ac:spMkLst>
        </pc:spChg>
        <pc:spChg chg="add mod">
          <ac:chgData name="wanda wibisono" userId="7688c47db560505e" providerId="LiveId" clId="{1E309D5E-3F0E-485A-882D-3EB370554D11}" dt="2022-11-22T04:48:59.004" v="154" actId="1038"/>
          <ac:spMkLst>
            <pc:docMk/>
            <pc:sldMk cId="1526918007" sldId="308"/>
            <ac:spMk id="7" creationId="{E41131BA-16CE-E63B-E2C4-82EE0BED63A2}"/>
          </ac:spMkLst>
        </pc:spChg>
        <pc:picChg chg="del">
          <ac:chgData name="wanda wibisono" userId="7688c47db560505e" providerId="LiveId" clId="{1E309D5E-3F0E-485A-882D-3EB370554D11}" dt="2022-11-22T04:48:43.461" v="133" actId="478"/>
          <ac:picMkLst>
            <pc:docMk/>
            <pc:sldMk cId="1526918007" sldId="308"/>
            <ac:picMk id="3" creationId="{FE0C83BC-77C5-9406-FB16-A908C1769F23}"/>
          </ac:picMkLst>
        </pc:picChg>
        <pc:picChg chg="add mod">
          <ac:chgData name="wanda wibisono" userId="7688c47db560505e" providerId="LiveId" clId="{1E309D5E-3F0E-485A-882D-3EB370554D11}" dt="2022-11-22T04:48:49.332" v="134"/>
          <ac:picMkLst>
            <pc:docMk/>
            <pc:sldMk cId="1526918007" sldId="308"/>
            <ac:picMk id="6" creationId="{AE7B9CDD-1E8D-C5F6-42ED-9CF542685354}"/>
          </ac:picMkLst>
        </pc:picChg>
      </pc:sldChg>
      <pc:sldChg chg="addSp delSp modSp add mod">
        <pc:chgData name="wanda wibisono" userId="7688c47db560505e" providerId="LiveId" clId="{1E309D5E-3F0E-485A-882D-3EB370554D11}" dt="2022-11-22T04:50:34.018" v="181" actId="1038"/>
        <pc:sldMkLst>
          <pc:docMk/>
          <pc:sldMk cId="737997982" sldId="309"/>
        </pc:sldMkLst>
        <pc:spChg chg="del">
          <ac:chgData name="wanda wibisono" userId="7688c47db560505e" providerId="LiveId" clId="{1E309D5E-3F0E-485A-882D-3EB370554D11}" dt="2022-11-22T04:50:04.548" v="165" actId="478"/>
          <ac:spMkLst>
            <pc:docMk/>
            <pc:sldMk cId="737997982" sldId="309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49:50.040" v="161" actId="14100"/>
          <ac:spMkLst>
            <pc:docMk/>
            <pc:sldMk cId="737997982" sldId="309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0:03.069" v="164" actId="478"/>
          <ac:spMkLst>
            <pc:docMk/>
            <pc:sldMk cId="737997982" sldId="309"/>
            <ac:spMk id="7" creationId="{E41131BA-16CE-E63B-E2C4-82EE0BED63A2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9" creationId="{7C687410-E4F0-CEA4-15B0-D59DD9A4207B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13" creationId="{3FE8FF17-6305-1FEC-3EEC-C6D57D3A8D1E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16" creationId="{82BF59FF-E1DA-3DC9-DD74-1E4838BAD766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19" creationId="{EB02BC87-D450-5C78-DB00-94F8F8E569DE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22" creationId="{A5DEE683-5F59-3F87-4C31-BA4590549A46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25" creationId="{359D9BA3-583A-313A-49D8-AE0FF5032600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27" creationId="{CA85CBAA-A4E8-361F-3382-32180E86880C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28" creationId="{2F317D4B-0F0C-9A62-ACEB-21EBC3C31A96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29" creationId="{A2151DB6-1128-F2BA-B271-F07E7EB7ED6F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30" creationId="{3ADAC6DC-3941-90CD-0A06-FE21CA4BF3D7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31" creationId="{B79BC7D5-037F-E743-2ACF-871A000012B3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32" creationId="{65C68EF9-B895-7F69-6283-5908393E324C}"/>
          </ac:spMkLst>
        </pc:s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8" creationId="{46073704-2F9E-14E0-E09F-6FC514E4FC2F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11" creationId="{6B716136-FB52-9FC4-73E3-B65FA04F50AA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15" creationId="{D7F42BB9-9DC1-719C-2525-DC0F687FE193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18" creationId="{66C8662E-1BF5-65A6-64A7-FDAE30108FF0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21" creationId="{90CEAB34-725C-08CB-C834-11B8C363001D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24" creationId="{B66A845A-5DE2-0F65-A4D2-54A3225EDA2A}"/>
          </ac:grpSpMkLst>
        </pc:grpChg>
        <pc:picChg chg="add mod">
          <ac:chgData name="wanda wibisono" userId="7688c47db560505e" providerId="LiveId" clId="{1E309D5E-3F0E-485A-882D-3EB370554D11}" dt="2022-11-22T04:50:34.018" v="181" actId="1038"/>
          <ac:picMkLst>
            <pc:docMk/>
            <pc:sldMk cId="737997982" sldId="309"/>
            <ac:picMk id="3" creationId="{20C2A503-B85A-5455-B29E-AFCE69C70185}"/>
          </ac:picMkLst>
        </pc:picChg>
        <pc:picChg chg="del">
          <ac:chgData name="wanda wibisono" userId="7688c47db560505e" providerId="LiveId" clId="{1E309D5E-3F0E-485A-882D-3EB370554D11}" dt="2022-11-22T04:50:01.013" v="163" actId="478"/>
          <ac:picMkLst>
            <pc:docMk/>
            <pc:sldMk cId="737997982" sldId="309"/>
            <ac:picMk id="6" creationId="{AE7B9CDD-1E8D-C5F6-42ED-9CF542685354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10" creationId="{9E2B1215-5202-8CFF-C731-DAC39CC76B83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14" creationId="{1FCF08A6-E4A3-D948-73C2-10DA1714ED54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17" creationId="{15E4F68D-C567-EC9F-E04B-8CD15E1F1F3E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20" creationId="{E2C606A4-C868-B457-205C-87C79E47D6E3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23" creationId="{AA6A8D67-1986-2468-5886-85A1BED3E0C5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26" creationId="{1EA1B277-7181-7CEA-0556-692DE6D4BDC0}"/>
          </ac:picMkLst>
        </pc:picChg>
      </pc:sldChg>
      <pc:sldChg chg="del">
        <pc:chgData name="wanda wibisono" userId="7688c47db560505e" providerId="LiveId" clId="{1E309D5E-3F0E-485A-882D-3EB370554D11}" dt="2022-11-22T04:48:18.168" v="126" actId="47"/>
        <pc:sldMkLst>
          <pc:docMk/>
          <pc:sldMk cId="1693771698" sldId="309"/>
        </pc:sldMkLst>
      </pc:sldChg>
      <pc:sldChg chg="addSp delSp modSp add mod">
        <pc:chgData name="wanda wibisono" userId="7688c47db560505e" providerId="LiveId" clId="{1E309D5E-3F0E-485A-882D-3EB370554D11}" dt="2022-11-22T04:53:56.387" v="230" actId="207"/>
        <pc:sldMkLst>
          <pc:docMk/>
          <pc:sldMk cId="1500979940" sldId="310"/>
        </pc:sldMkLst>
        <pc:spChg chg="del">
          <ac:chgData name="wanda wibisono" userId="7688c47db560505e" providerId="LiveId" clId="{1E309D5E-3F0E-485A-882D-3EB370554D11}" dt="2022-11-22T04:52:30.025" v="195" actId="478"/>
          <ac:spMkLst>
            <pc:docMk/>
            <pc:sldMk cId="1500979940" sldId="310"/>
            <ac:spMk id="2" creationId="{4B61F460-2174-EE3E-8993-A1AEDEE3A87E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3" creationId="{9B60051E-D754-484C-53E5-88742A5DCE14}"/>
          </ac:spMkLst>
        </pc:spChg>
        <pc:spChg chg="mod">
          <ac:chgData name="wanda wibisono" userId="7688c47db560505e" providerId="LiveId" clId="{1E309D5E-3F0E-485A-882D-3EB370554D11}" dt="2022-11-22T04:52:21.833" v="194" actId="120"/>
          <ac:spMkLst>
            <pc:docMk/>
            <pc:sldMk cId="1500979940" sldId="310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2:30.025" v="195" actId="478"/>
          <ac:spMkLst>
            <pc:docMk/>
            <pc:sldMk cId="1500979940" sldId="310"/>
            <ac:spMk id="7" creationId="{E41131BA-16CE-E63B-E2C4-82EE0BED63A2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8" creationId="{4FDAA2D6-C2C7-2110-A513-448A6839B54D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9" creationId="{E742F89E-9025-93DB-8FD3-C33DC76E23C1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0" creationId="{12F418F7-6192-D35C-8877-6E082A4A7314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1" creationId="{D85088FD-90B8-7EE4-FD75-4944E44CE6DF}"/>
          </ac:spMkLst>
        </pc:spChg>
        <pc:spChg chg="add mod">
          <ac:chgData name="wanda wibisono" userId="7688c47db560505e" providerId="LiveId" clId="{1E309D5E-3F0E-485A-882D-3EB370554D11}" dt="2022-11-22T04:53:06.561" v="202" actId="1076"/>
          <ac:spMkLst>
            <pc:docMk/>
            <pc:sldMk cId="1500979940" sldId="310"/>
            <ac:spMk id="13" creationId="{EA9BF220-FD6A-02F4-9221-B9415A1DBDCC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4" creationId="{B4185D58-3CDA-1205-D949-86E6A4CED376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15" creationId="{15271F8B-5A58-E1FE-90CB-1A08BA954DED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6" creationId="{D5B60808-543E-BA88-3875-2326882BADE0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17" creationId="{10CE24D1-B1AF-F331-D202-346914AA7A12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8" creationId="{3BFFF418-EE2D-E449-CD35-A17D3F46722F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19" creationId="{BB966F7B-A948-24EF-D87A-3EFAE4C429E5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0" creationId="{4E1F436B-7F78-160B-C3F5-7C20AF73479B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1" creationId="{14832A88-EEE9-16AC-BE7D-73961CCFDA06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2" creationId="{7B33AF86-225C-5AE9-39C8-7900F800CB2E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3" creationId="{6CAB2FB1-ED73-7FB6-7E4D-597C978149FB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4" creationId="{DEBFFC89-8A6D-FBDD-7345-5567702E1CBB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5" creationId="{B5C6D217-0FA5-6050-1296-430E34E67C57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6" creationId="{003C2C3B-8BDE-9CD8-9DB9-B165AB373DD4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7" creationId="{156285F8-A249-929D-AA05-14542AE3EDF9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8" creationId="{4B014385-FCD2-355B-8F9A-E5A942A5864D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9" creationId="{BB48D68D-9260-FEDE-F61E-E2B35DE09BAC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30" creationId="{39BFA3DE-C96B-C346-D518-8B73EFDD4B6A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31" creationId="{0364DF06-C031-E3A0-4019-555427C83A39}"/>
          </ac:spMkLst>
        </pc:spChg>
        <pc:spChg chg="add mod ord">
          <ac:chgData name="wanda wibisono" userId="7688c47db560505e" providerId="LiveId" clId="{1E309D5E-3F0E-485A-882D-3EB370554D11}" dt="2022-11-22T04:53:09.515" v="204" actId="1076"/>
          <ac:spMkLst>
            <pc:docMk/>
            <pc:sldMk cId="1500979940" sldId="310"/>
            <ac:spMk id="33" creationId="{B51E8C97-1C9F-764B-31D7-54227F165602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4" creationId="{F0A43BCD-2A28-57A6-E4F0-6140580FC264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5" creationId="{C5454810-DBF8-AC57-0B22-D6A77B36514F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6" creationId="{CAB5326A-0B45-CF87-AEAC-366C81DC35BA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7" creationId="{EF0CE50F-8DD4-CE22-8E64-A51346BCD4D2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8" creationId="{E3F87BAF-FA59-0A6A-809E-59DA5FE2EB0C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9" creationId="{097D0A9A-7A02-1E0A-85EF-D50EB643C722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0" creationId="{D3A3985A-35C7-FC04-BACE-BC93BF9C4917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1" creationId="{102F11B7-D90F-EFEB-042A-8034DF0C5476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2" creationId="{932C9AE3-01D8-14CC-3651-975E60F1EF4F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3" creationId="{AEC82549-055D-9344-155E-8621B0335165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4" creationId="{A2B7FBB6-BBBC-4BD0-8982-A89350685F0B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5" creationId="{F90F6830-DA39-F05A-51E4-7125E950652F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6" creationId="{E1AB1DCD-0AC8-102D-41B2-52BA1094A987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7" creationId="{184A03A5-54A9-C373-9388-A58580C34990}"/>
          </ac:spMkLst>
        </pc:spChg>
        <pc:picChg chg="del">
          <ac:chgData name="wanda wibisono" userId="7688c47db560505e" providerId="LiveId" clId="{1E309D5E-3F0E-485A-882D-3EB370554D11}" dt="2022-11-22T04:52:30.025" v="195" actId="478"/>
          <ac:picMkLst>
            <pc:docMk/>
            <pc:sldMk cId="1500979940" sldId="310"/>
            <ac:picMk id="6" creationId="{AE7B9CDD-1E8D-C5F6-42ED-9CF542685354}"/>
          </ac:picMkLst>
        </pc:picChg>
        <pc:picChg chg="add mod">
          <ac:chgData name="wanda wibisono" userId="7688c47db560505e" providerId="LiveId" clId="{1E309D5E-3F0E-485A-882D-3EB370554D11}" dt="2022-11-22T04:52:46.556" v="196"/>
          <ac:picMkLst>
            <pc:docMk/>
            <pc:sldMk cId="1500979940" sldId="310"/>
            <ac:picMk id="32" creationId="{9007BE22-0B76-49B6-3901-C6E051B74F79}"/>
          </ac:picMkLst>
        </pc:picChg>
      </pc:sldChg>
      <pc:sldChg chg="del">
        <pc:chgData name="wanda wibisono" userId="7688c47db560505e" providerId="LiveId" clId="{1E309D5E-3F0E-485A-882D-3EB370554D11}" dt="2022-11-22T04:48:11.371" v="124" actId="47"/>
        <pc:sldMkLst>
          <pc:docMk/>
          <pc:sldMk cId="3478926818" sldId="310"/>
        </pc:sldMkLst>
      </pc:sldChg>
      <pc:sldChg chg="del">
        <pc:chgData name="wanda wibisono" userId="7688c47db560505e" providerId="LiveId" clId="{1E309D5E-3F0E-485A-882D-3EB370554D11}" dt="2022-11-22T04:48:10.476" v="123" actId="47"/>
        <pc:sldMkLst>
          <pc:docMk/>
          <pc:sldMk cId="1331333951" sldId="311"/>
        </pc:sldMkLst>
      </pc:sldChg>
      <pc:sldChg chg="addSp delSp modSp add mod">
        <pc:chgData name="wanda wibisono" userId="7688c47db560505e" providerId="LiveId" clId="{1E309D5E-3F0E-485A-882D-3EB370554D11}" dt="2022-11-22T04:55:19.334" v="240"/>
        <pc:sldMkLst>
          <pc:docMk/>
          <pc:sldMk cId="1724590240" sldId="311"/>
        </pc:sldMkLst>
        <pc:spChg chg="del">
          <ac:chgData name="wanda wibisono" userId="7688c47db560505e" providerId="LiveId" clId="{1E309D5E-3F0E-485A-882D-3EB370554D11}" dt="2022-11-22T04:54:52.451" v="237" actId="478"/>
          <ac:spMkLst>
            <pc:docMk/>
            <pc:sldMk cId="1724590240" sldId="311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54:47.160" v="235" actId="20577"/>
          <ac:spMkLst>
            <pc:docMk/>
            <pc:sldMk cId="1724590240" sldId="311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4:52.451" v="237" actId="478"/>
          <ac:spMkLst>
            <pc:docMk/>
            <pc:sldMk cId="1724590240" sldId="311"/>
            <ac:spMk id="7" creationId="{E41131BA-16CE-E63B-E2C4-82EE0BED63A2}"/>
          </ac:spMkLst>
        </pc:spChg>
        <pc:spChg chg="mod">
          <ac:chgData name="wanda wibisono" userId="7688c47db560505e" providerId="LiveId" clId="{1E309D5E-3F0E-485A-882D-3EB370554D11}" dt="2022-11-22T04:54:56.864" v="238"/>
          <ac:spMkLst>
            <pc:docMk/>
            <pc:sldMk cId="1724590240" sldId="311"/>
            <ac:spMk id="11" creationId="{7428E6D4-7A16-97DA-DB4B-988363B20C43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1" creationId="{807F3EA0-CB8C-9C1D-278C-5AD29A9D86D0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2" creationId="{AA34EDE1-3588-000D-E163-9D5C12723398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3" creationId="{ACB8C659-787D-BE82-FE92-2B2B04804738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4" creationId="{BAE69F92-4EB3-6A96-2702-6D85B16C8103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5" creationId="{7DA42AEF-BA2E-1AB2-B27F-DD5D36EF9243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6" creationId="{35BA801F-E168-2D02-A6C5-8E2DD798AF01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7" creationId="{18AA923E-E50C-A5E2-3C30-24EB63C20DDB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8" creationId="{CB948B0C-9B94-8B0C-B7C4-A8ED42B4578D}"/>
          </ac:spMkLst>
        </pc:spChg>
        <pc:grpChg chg="add mod">
          <ac:chgData name="wanda wibisono" userId="7688c47db560505e" providerId="LiveId" clId="{1E309D5E-3F0E-485A-882D-3EB370554D11}" dt="2022-11-22T04:54:56.864" v="238"/>
          <ac:grpSpMkLst>
            <pc:docMk/>
            <pc:sldMk cId="1724590240" sldId="311"/>
            <ac:grpSpMk id="3" creationId="{E5CBCBDD-DE0C-90CD-6029-6D5A25FC490D}"/>
          </ac:grpSpMkLst>
        </pc:grpChg>
        <pc:grpChg chg="mod">
          <ac:chgData name="wanda wibisono" userId="7688c47db560505e" providerId="LiveId" clId="{1E309D5E-3F0E-485A-882D-3EB370554D11}" dt="2022-11-22T04:54:56.864" v="238"/>
          <ac:grpSpMkLst>
            <pc:docMk/>
            <pc:sldMk cId="1724590240" sldId="311"/>
            <ac:grpSpMk id="8" creationId="{640FD191-0CB7-9E6B-DB29-802961EFE243}"/>
          </ac:grpSpMkLst>
        </pc:grpChg>
        <pc:picChg chg="del">
          <ac:chgData name="wanda wibisono" userId="7688c47db560505e" providerId="LiveId" clId="{1E309D5E-3F0E-485A-882D-3EB370554D11}" dt="2022-11-22T04:54:50.235" v="236" actId="478"/>
          <ac:picMkLst>
            <pc:docMk/>
            <pc:sldMk cId="1724590240" sldId="311"/>
            <ac:picMk id="6" creationId="{AE7B9CDD-1E8D-C5F6-42ED-9CF542685354}"/>
          </ac:picMkLst>
        </pc:picChg>
        <pc:picChg chg="mod">
          <ac:chgData name="wanda wibisono" userId="7688c47db560505e" providerId="LiveId" clId="{1E309D5E-3F0E-485A-882D-3EB370554D11}" dt="2022-11-22T04:54:56.864" v="238"/>
          <ac:picMkLst>
            <pc:docMk/>
            <pc:sldMk cId="1724590240" sldId="311"/>
            <ac:picMk id="9" creationId="{2EC01AD4-8C9B-9576-9175-0BECFE27C7DA}"/>
          </ac:picMkLst>
        </pc:picChg>
        <pc:picChg chg="mod">
          <ac:chgData name="wanda wibisono" userId="7688c47db560505e" providerId="LiveId" clId="{1E309D5E-3F0E-485A-882D-3EB370554D11}" dt="2022-11-22T04:54:56.864" v="238"/>
          <ac:picMkLst>
            <pc:docMk/>
            <pc:sldMk cId="1724590240" sldId="311"/>
            <ac:picMk id="10" creationId="{A1E87ED5-FDC5-A5FA-F520-04A758A0BFEF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3" creationId="{20556561-B8D0-432E-F471-C7C5FD07A5E7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4" creationId="{A26AAA60-5654-C3D0-C006-43FDC368E8C6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5" creationId="{000B3AA4-5DF5-3574-DB03-5A855EA60F32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6" creationId="{EA660570-144C-9E47-3D98-F7F329285055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7" creationId="{A9B74931-5736-7E9F-77A3-A514CE6B127D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8" creationId="{33037D86-7B84-BB1A-07E7-729EDDA9551A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9" creationId="{E3594241-D840-EE3D-14AC-17FDDD675B10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20" creationId="{419C73CE-91B6-2B7C-1E59-ED7B106D7640}"/>
          </ac:picMkLst>
        </pc:picChg>
      </pc:sldChg>
      <pc:sldChg chg="addSp delSp modSp add mod">
        <pc:chgData name="wanda wibisono" userId="7688c47db560505e" providerId="LiveId" clId="{1E309D5E-3F0E-485A-882D-3EB370554D11}" dt="2022-11-22T04:56:31.829" v="276" actId="1038"/>
        <pc:sldMkLst>
          <pc:docMk/>
          <pc:sldMk cId="1709256741" sldId="312"/>
        </pc:sldMkLst>
        <pc:spChg chg="del">
          <ac:chgData name="wanda wibisono" userId="7688c47db560505e" providerId="LiveId" clId="{1E309D5E-3F0E-485A-882D-3EB370554D11}" dt="2022-11-22T04:56:03.904" v="242" actId="478"/>
          <ac:spMkLst>
            <pc:docMk/>
            <pc:sldMk cId="1709256741" sldId="312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56:15.483" v="246" actId="20577"/>
          <ac:spMkLst>
            <pc:docMk/>
            <pc:sldMk cId="1709256741" sldId="312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6:03.904" v="242" actId="478"/>
          <ac:spMkLst>
            <pc:docMk/>
            <pc:sldMk cId="1709256741" sldId="312"/>
            <ac:spMk id="7" creationId="{E41131BA-16CE-E63B-E2C4-82EE0BED63A2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8" creationId="{B85C56A2-A00C-AB79-1EE2-C661554BC1D7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9" creationId="{B1B7BE4C-5F68-5DE3-3368-969276D788CC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3" creationId="{8FC0F754-D8E9-F99E-B9FF-D29D241B6C25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4" creationId="{8A54EAA4-0F7D-53F8-30D5-829CEAD6C27B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5" creationId="{3096DB4F-6062-049F-BAE2-A0E6CD23C264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6" creationId="{9D26F30F-B277-3833-2830-7FD5AF3729A8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18" creationId="{B00C5D39-673A-BCBF-F402-12C10E9DEA85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21" creationId="{7E39D17C-1ED9-56B5-130C-416E79E48FB0}"/>
          </ac:spMkLst>
        </pc:spChg>
        <pc:grpChg chg="add mod">
          <ac:chgData name="wanda wibisono" userId="7688c47db560505e" providerId="LiveId" clId="{1E309D5E-3F0E-485A-882D-3EB370554D11}" dt="2022-11-22T04:56:31.829" v="276" actId="1038"/>
          <ac:grpSpMkLst>
            <pc:docMk/>
            <pc:sldMk cId="1709256741" sldId="312"/>
            <ac:grpSpMk id="3" creationId="{17283933-CFD1-14CE-9F02-4FAB5E899F18}"/>
          </ac:grpSpMkLst>
        </pc:grpChg>
        <pc:grpChg chg="add mod">
          <ac:chgData name="wanda wibisono" userId="7688c47db560505e" providerId="LiveId" clId="{1E309D5E-3F0E-485A-882D-3EB370554D11}" dt="2022-11-22T04:56:31.829" v="276" actId="1038"/>
          <ac:grpSpMkLst>
            <pc:docMk/>
            <pc:sldMk cId="1709256741" sldId="312"/>
            <ac:grpSpMk id="17" creationId="{3D5A137D-A98F-1C58-A914-231BE91892EE}"/>
          </ac:grpSpMkLst>
        </pc:grpChg>
        <pc:grpChg chg="add mod">
          <ac:chgData name="wanda wibisono" userId="7688c47db560505e" providerId="LiveId" clId="{1E309D5E-3F0E-485A-882D-3EB370554D11}" dt="2022-11-22T04:56:31.829" v="276" actId="1038"/>
          <ac:grpSpMkLst>
            <pc:docMk/>
            <pc:sldMk cId="1709256741" sldId="312"/>
            <ac:grpSpMk id="20" creationId="{10B0ED2E-2366-EE5D-A454-BFB9665624B5}"/>
          </ac:grpSpMkLst>
        </pc:grpChg>
        <pc:picChg chg="del">
          <ac:chgData name="wanda wibisono" userId="7688c47db560505e" providerId="LiveId" clId="{1E309D5E-3F0E-485A-882D-3EB370554D11}" dt="2022-11-22T04:56:03.904" v="242" actId="478"/>
          <ac:picMkLst>
            <pc:docMk/>
            <pc:sldMk cId="1709256741" sldId="312"/>
            <ac:picMk id="6" creationId="{AE7B9CDD-1E8D-C5F6-42ED-9CF542685354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10" creationId="{277BCB15-32AA-D50A-7601-C650A54BD195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11" creationId="{1B98417F-21FB-8A25-EE32-49E66AC1E00F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19" creationId="{19FE00B7-9444-F42F-D4C4-F54B442B6DDD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22" creationId="{694CA059-F1C9-2CB9-8C06-FA091EE9DA35}"/>
          </ac:picMkLst>
        </pc:picChg>
      </pc:sldChg>
      <pc:sldChg chg="del">
        <pc:chgData name="wanda wibisono" userId="7688c47db560505e" providerId="LiveId" clId="{1E309D5E-3F0E-485A-882D-3EB370554D11}" dt="2022-11-22T04:48:09.471" v="122" actId="47"/>
        <pc:sldMkLst>
          <pc:docMk/>
          <pc:sldMk cId="3378621856" sldId="312"/>
        </pc:sldMkLst>
      </pc:sldChg>
      <pc:sldChg chg="addSp delSp modSp add mod">
        <pc:chgData name="wanda wibisono" userId="7688c47db560505e" providerId="LiveId" clId="{1E309D5E-3F0E-485A-882D-3EB370554D11}" dt="2022-11-22T04:57:41.912" v="302" actId="1037"/>
        <pc:sldMkLst>
          <pc:docMk/>
          <pc:sldMk cId="1581083072" sldId="313"/>
        </pc:sldMkLst>
        <pc:spChg chg="del">
          <ac:chgData name="wanda wibisono" userId="7688c47db560505e" providerId="LiveId" clId="{1E309D5E-3F0E-485A-882D-3EB370554D11}" dt="2022-11-22T04:57:07.361" v="282" actId="478"/>
          <ac:spMkLst>
            <pc:docMk/>
            <pc:sldMk cId="1581083072" sldId="313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57:01.074" v="281" actId="20577"/>
          <ac:spMkLst>
            <pc:docMk/>
            <pc:sldMk cId="1581083072" sldId="313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7:07.361" v="282" actId="478"/>
          <ac:spMkLst>
            <pc:docMk/>
            <pc:sldMk cId="1581083072" sldId="313"/>
            <ac:spMk id="7" creationId="{E41131BA-16CE-E63B-E2C4-82EE0BED63A2}"/>
          </ac:spMkLst>
        </pc:sp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3" creationId="{52B92920-5A33-94D7-E493-FDACBE6F167F}"/>
          </ac:picMkLst>
        </pc:picChg>
        <pc:picChg chg="del">
          <ac:chgData name="wanda wibisono" userId="7688c47db560505e" providerId="LiveId" clId="{1E309D5E-3F0E-485A-882D-3EB370554D11}" dt="2022-11-22T04:57:07.361" v="282" actId="478"/>
          <ac:picMkLst>
            <pc:docMk/>
            <pc:sldMk cId="1581083072" sldId="313"/>
            <ac:picMk id="6" creationId="{AE7B9CDD-1E8D-C5F6-42ED-9CF542685354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8" creationId="{7F2CBBBF-A16C-95CE-047B-899C4721DE9F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9" creationId="{2FAB0CC9-A27F-C596-7162-7A0404D8A49A}"/>
          </ac:picMkLst>
        </pc:picChg>
        <pc:picChg chg="add mod">
          <ac:chgData name="wanda wibisono" userId="7688c47db560505e" providerId="LiveId" clId="{1E309D5E-3F0E-485A-882D-3EB370554D11}" dt="2022-11-22T04:57:41.912" v="302" actId="1037"/>
          <ac:picMkLst>
            <pc:docMk/>
            <pc:sldMk cId="1581083072" sldId="313"/>
            <ac:picMk id="10" creationId="{0DB757EA-F7E4-B3DF-9C04-5E932DDEB4AD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1" creationId="{16378B1C-399A-8F18-5DF3-8C6DFD054A6B}"/>
          </ac:picMkLst>
        </pc:picChg>
        <pc:picChg chg="add mod">
          <ac:chgData name="wanda wibisono" userId="7688c47db560505e" providerId="LiveId" clId="{1E309D5E-3F0E-485A-882D-3EB370554D11}" dt="2022-11-22T04:57:14.822" v="283"/>
          <ac:picMkLst>
            <pc:docMk/>
            <pc:sldMk cId="1581083072" sldId="313"/>
            <ac:picMk id="13" creationId="{93DA0FDB-EEC7-E2F9-3FD2-82D117691002}"/>
          </ac:picMkLst>
        </pc:picChg>
        <pc:picChg chg="add mod">
          <ac:chgData name="wanda wibisono" userId="7688c47db560505e" providerId="LiveId" clId="{1E309D5E-3F0E-485A-882D-3EB370554D11}" dt="2022-11-22T04:57:14.822" v="283"/>
          <ac:picMkLst>
            <pc:docMk/>
            <pc:sldMk cId="1581083072" sldId="313"/>
            <ac:picMk id="14" creationId="{B293CAA5-04D0-E278-1B4F-558071B9E3EB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5" creationId="{D4E0CAC7-A7F9-9D0C-4A23-7EE95A15D894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6" creationId="{D0953760-8BDB-27F6-BC9A-6605733C8B8D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7" creationId="{23618244-AC7E-BCC4-52FE-4DA64E9AE1D2}"/>
          </ac:picMkLst>
        </pc:picChg>
        <pc:picChg chg="add mod">
          <ac:chgData name="wanda wibisono" userId="7688c47db560505e" providerId="LiveId" clId="{1E309D5E-3F0E-485A-882D-3EB370554D11}" dt="2022-11-22T04:57:14.822" v="283"/>
          <ac:picMkLst>
            <pc:docMk/>
            <pc:sldMk cId="1581083072" sldId="313"/>
            <ac:picMk id="18" creationId="{399B0973-1AF7-082D-83D7-004051131CEB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9" creationId="{37BC7C7D-2994-388A-470B-1E8A1FDA32BA}"/>
          </ac:picMkLst>
        </pc:picChg>
      </pc:sldChg>
      <pc:sldChg chg="addSp delSp modSp add mod">
        <pc:chgData name="wanda wibisono" userId="7688c47db560505e" providerId="LiveId" clId="{1E309D5E-3F0E-485A-882D-3EB370554D11}" dt="2022-11-22T04:58:42.367" v="312" actId="1076"/>
        <pc:sldMkLst>
          <pc:docMk/>
          <pc:sldMk cId="3558436622" sldId="314"/>
        </pc:sldMkLst>
        <pc:spChg chg="del">
          <ac:chgData name="wanda wibisono" userId="7688c47db560505e" providerId="LiveId" clId="{1E309D5E-3F0E-485A-882D-3EB370554D11}" dt="2022-11-22T04:58:05.850" v="308" actId="478"/>
          <ac:spMkLst>
            <pc:docMk/>
            <pc:sldMk cId="3558436622" sldId="314"/>
            <ac:spMk id="2" creationId="{4B61F460-2174-EE3E-8993-A1AEDEE3A87E}"/>
          </ac:spMkLst>
        </pc:spChg>
        <pc:spChg chg="add mod">
          <ac:chgData name="wanda wibisono" userId="7688c47db560505e" providerId="LiveId" clId="{1E309D5E-3F0E-485A-882D-3EB370554D11}" dt="2022-11-22T04:58:24.532" v="310" actId="207"/>
          <ac:spMkLst>
            <pc:docMk/>
            <pc:sldMk cId="3558436622" sldId="314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4:58:02.129" v="307" actId="20577"/>
          <ac:spMkLst>
            <pc:docMk/>
            <pc:sldMk cId="3558436622" sldId="314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8:05.850" v="308" actId="478"/>
          <ac:spMkLst>
            <pc:docMk/>
            <pc:sldMk cId="3558436622" sldId="314"/>
            <ac:spMk id="7" creationId="{E41131BA-16CE-E63B-E2C4-82EE0BED63A2}"/>
          </ac:spMkLst>
        </pc:spChg>
        <pc:spChg chg="add mod">
          <ac:chgData name="wanda wibisono" userId="7688c47db560505e" providerId="LiveId" clId="{1E309D5E-3F0E-485A-882D-3EB370554D11}" dt="2022-11-22T04:58:42.367" v="312" actId="1076"/>
          <ac:spMkLst>
            <pc:docMk/>
            <pc:sldMk cId="3558436622" sldId="314"/>
            <ac:spMk id="9" creationId="{B4E34D67-CAE4-8434-AEF8-FCE55E7E5F11}"/>
          </ac:spMkLst>
        </pc:spChg>
        <pc:spChg chg="add mod">
          <ac:chgData name="wanda wibisono" userId="7688c47db560505e" providerId="LiveId" clId="{1E309D5E-3F0E-485A-882D-3EB370554D11}" dt="2022-11-22T04:58:11.676" v="309"/>
          <ac:spMkLst>
            <pc:docMk/>
            <pc:sldMk cId="3558436622" sldId="314"/>
            <ac:spMk id="10" creationId="{F5C61813-CA4B-FFDF-4151-18D0E32E6365}"/>
          </ac:spMkLst>
        </pc:spChg>
        <pc:spChg chg="add mod">
          <ac:chgData name="wanda wibisono" userId="7688c47db560505e" providerId="LiveId" clId="{1E309D5E-3F0E-485A-882D-3EB370554D11}" dt="2022-11-22T04:58:11.676" v="309"/>
          <ac:spMkLst>
            <pc:docMk/>
            <pc:sldMk cId="3558436622" sldId="314"/>
            <ac:spMk id="13" creationId="{A94885FA-3619-9486-1E30-9B751C2BEB11}"/>
          </ac:spMkLst>
        </pc:spChg>
        <pc:picChg chg="del">
          <ac:chgData name="wanda wibisono" userId="7688c47db560505e" providerId="LiveId" clId="{1E309D5E-3F0E-485A-882D-3EB370554D11}" dt="2022-11-22T04:58:05.850" v="308" actId="478"/>
          <ac:picMkLst>
            <pc:docMk/>
            <pc:sldMk cId="3558436622" sldId="314"/>
            <ac:picMk id="6" creationId="{AE7B9CDD-1E8D-C5F6-42ED-9CF542685354}"/>
          </ac:picMkLst>
        </pc:picChg>
        <pc:picChg chg="add mod">
          <ac:chgData name="wanda wibisono" userId="7688c47db560505e" providerId="LiveId" clId="{1E309D5E-3F0E-485A-882D-3EB370554D11}" dt="2022-11-22T04:58:11.676" v="309"/>
          <ac:picMkLst>
            <pc:docMk/>
            <pc:sldMk cId="3558436622" sldId="314"/>
            <ac:picMk id="8" creationId="{715E2359-EBE5-3F82-BE90-0780F435ECC8}"/>
          </ac:picMkLst>
        </pc:picChg>
        <pc:picChg chg="add mod">
          <ac:chgData name="wanda wibisono" userId="7688c47db560505e" providerId="LiveId" clId="{1E309D5E-3F0E-485A-882D-3EB370554D11}" dt="2022-11-22T04:58:11.676" v="309"/>
          <ac:picMkLst>
            <pc:docMk/>
            <pc:sldMk cId="3558436622" sldId="314"/>
            <ac:picMk id="11" creationId="{8525D157-F130-4551-57C6-CB461A45F6CF}"/>
          </ac:picMkLst>
        </pc:picChg>
      </pc:sldChg>
      <pc:sldChg chg="addSp delSp modSp add mod">
        <pc:chgData name="wanda wibisono" userId="7688c47db560505e" providerId="LiveId" clId="{1E309D5E-3F0E-485A-882D-3EB370554D11}" dt="2022-11-22T04:59:48.971" v="341" actId="1036"/>
        <pc:sldMkLst>
          <pc:docMk/>
          <pc:sldMk cId="4154752398" sldId="315"/>
        </pc:sldMkLst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4:59:18.334" v="317" actId="20577"/>
          <ac:spMkLst>
            <pc:docMk/>
            <pc:sldMk cId="4154752398" sldId="315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13" creationId="{A94885FA-3619-9486-1E30-9B751C2BEB11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17" creationId="{DD5E94CB-DAF1-E749-A345-01775FD1D00B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19" creationId="{C67B83D6-BE63-5A24-FA53-D7A543D93D0E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20" creationId="{BC45408B-B2EE-16CB-1AA1-532B99F0D1B2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22" creationId="{D8CA2BEE-1E2C-87D5-C0F0-A38BF5803621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25" creationId="{566DD70B-A028-06C2-1AF2-567FDD7406C0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28" creationId="{607BC819-2F4D-BE5D-BDD6-7D8014FFF4FA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0" creationId="{2BC264DC-E7EF-3135-6D50-7F282B721B0F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1" creationId="{A04276E5-B916-2507-B56E-104B6A1E7508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2" creationId="{B6C86F52-4C5C-D1C3-EF3C-9D1F2CDF07FD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3" creationId="{F9FA2DAA-9FA7-1512-8615-54115997F4ED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4" creationId="{15D4C90B-BF8A-7F36-D0E0-60307F615BBB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5" creationId="{6505A286-2697-7FAE-0C83-2AA7390AE722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42" creationId="{B96D2139-ED45-E019-2DCE-B2F9B19BC94F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44" creationId="{AEA31E6A-D0FD-BF97-A953-4F5CB6BA72EE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45" creationId="{4FE46732-5850-57FC-1CE1-44B43AF16FF6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47" creationId="{87701E41-9A4E-F56D-8B68-CF27108BA966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50" creationId="{0C06034C-AB37-D1DC-0E22-94A82967D973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53" creationId="{89C9B428-D3C7-4201-CECA-E4E3FC8C66DE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5" creationId="{D6508E09-7D23-3FC7-A3C3-731F0DE15846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6" creationId="{8800E6C1-6E4F-61C7-7AB7-ABD72C5208D9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7" creationId="{A95C7099-B79B-B57F-AFB2-C4EA1B6B9B22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8" creationId="{6155C245-B131-FD8E-B9ED-3BB8F5A7E921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9" creationId="{B2CBEA2F-1719-41DC-1F2B-111626728BE1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60" creationId="{E3BDE99B-75E4-39FD-6517-EDAC35F43A0F}"/>
          </ac:spMkLst>
        </pc:s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16" creationId="{34BF6D08-3BFB-A953-B5C1-0608E435DFD4}"/>
          </ac:grpSpMkLst>
        </pc:gr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21" creationId="{C78F6F91-C15D-AEDB-A31F-90F78849837A}"/>
          </ac:grpSpMkLst>
        </pc:gr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24" creationId="{509A6D7A-5743-376E-AAF4-3240C5D9259A}"/>
          </ac:grpSpMkLst>
        </pc:gr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27" creationId="{51C397DA-C9F8-082F-14B3-299305EEFF84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41" creationId="{C16BCEE2-3CCB-3211-0748-4B299430498A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46" creationId="{B6C504AB-4140-216C-D886-BB7841C47270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49" creationId="{41CE7C2F-6D31-43C2-D629-518505C4DF2D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52" creationId="{D915F2ED-3411-9272-DC70-2F864925D0F8}"/>
          </ac:grpSpMkLst>
        </pc:grp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6" creationId="{64FD55EB-76B1-8DB6-A8C2-95738E8C908A}"/>
          </ac:picMkLst>
        </pc:pic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7" creationId="{DB7A084A-F1D2-3C60-9AAE-30A23DE3FC51}"/>
          </ac:picMkLst>
        </pc:picChg>
        <pc:picChg chg="del">
          <ac:chgData name="wanda wibisono" userId="7688c47db560505e" providerId="LiveId" clId="{1E309D5E-3F0E-485A-882D-3EB370554D11}" dt="2022-11-22T04:59:40.191" v="320" actId="478"/>
          <ac:picMkLst>
            <pc:docMk/>
            <pc:sldMk cId="4154752398" sldId="315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4:59:40.191" v="320" actId="478"/>
          <ac:picMkLst>
            <pc:docMk/>
            <pc:sldMk cId="4154752398" sldId="315"/>
            <ac:picMk id="11" creationId="{8525D157-F130-4551-57C6-CB461A45F6CF}"/>
          </ac:picMkLst>
        </pc:pic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14" creationId="{D38682CA-4B24-04A7-224A-E41CB71D5D6B}"/>
          </ac:picMkLst>
        </pc:pic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15" creationId="{9EDC3189-1E0B-9175-9777-35FB487D3158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18" creationId="{E5258C92-C0F2-C82C-710E-5CAE62A91F5F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23" creationId="{3A756935-9676-E738-A079-C05D3CB5DD98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26" creationId="{7099DA86-9195-448D-EFA8-18E2C657002C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29" creationId="{45B19C5F-01E0-4AFD-70EC-755E566598C4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37" creationId="{F3BD4C7B-D852-F7B2-99D1-BA89A545D51F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38" creationId="{E15B0FC5-EC0C-1BED-73F7-C38856256308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39" creationId="{B3775C81-3120-84F3-7435-E569F0FC3D6C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40" creationId="{634310DC-A013-28EB-AE75-A043C6B8201D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43" creationId="{517DD1F4-3D43-8E5F-CED3-29B41ADC727F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48" creationId="{339FAD63-A82D-26EF-956D-8E1EC2E79589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51" creationId="{109B3C90-8067-10DE-A4ED-29C741B14085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54" creationId="{023A53D0-F791-944E-7FC8-6960803104F2}"/>
          </ac:picMkLst>
        </pc:picChg>
        <pc:cxnChg chg="add del mod">
          <ac:chgData name="wanda wibisono" userId="7688c47db560505e" providerId="LiveId" clId="{1E309D5E-3F0E-485A-882D-3EB370554D11}" dt="2022-11-22T04:59:35.313" v="319"/>
          <ac:cxnSpMkLst>
            <pc:docMk/>
            <pc:sldMk cId="4154752398" sldId="315"/>
            <ac:cxnSpMk id="2" creationId="{9F220732-7B34-B786-F66A-E9D61CFE9FF7}"/>
          </ac:cxnSpMkLst>
        </pc:cxnChg>
        <pc:cxnChg chg="add mod">
          <ac:chgData name="wanda wibisono" userId="7688c47db560505e" providerId="LiveId" clId="{1E309D5E-3F0E-485A-882D-3EB370554D11}" dt="2022-11-22T04:59:48.971" v="341" actId="1036"/>
          <ac:cxnSpMkLst>
            <pc:docMk/>
            <pc:sldMk cId="4154752398" sldId="315"/>
            <ac:cxnSpMk id="36" creationId="{9FDF5E2C-4301-55DE-68B7-2C606D5A0FD7}"/>
          </ac:cxnSpMkLst>
        </pc:cxnChg>
      </pc:sldChg>
      <pc:sldChg chg="addSp delSp modSp add mod">
        <pc:chgData name="wanda wibisono" userId="7688c47db560505e" providerId="LiveId" clId="{1E309D5E-3F0E-485A-882D-3EB370554D11}" dt="2022-11-22T05:02:56.386" v="402" actId="478"/>
        <pc:sldMkLst>
          <pc:docMk/>
          <pc:sldMk cId="3292954383" sldId="316"/>
        </pc:sldMkLst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0:28.737" v="346" actId="20577"/>
          <ac:spMkLst>
            <pc:docMk/>
            <pc:sldMk cId="3292954383" sldId="316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13" creationId="{A94885FA-3619-9486-1E30-9B751C2BEB11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4" creationId="{F49B606B-37D0-F937-6FF4-881C852EA164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5" creationId="{FD1FB696-6B61-2593-C9E5-8081C07FDF8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6" creationId="{597FD4A8-000A-60CA-B212-85960C0E2598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7" creationId="{0A24708A-F319-A2E6-BB58-09EC1DEE05A8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8" creationId="{53CA4322-1E8A-92D6-EB50-43FC53FF7134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9" creationId="{16CD4D03-DDD9-5E9F-C3FD-0BA1AF5EBE1F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3" creationId="{C85A7625-3165-A3E8-9ECA-FD9E038EF58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4" creationId="{14DD01F1-E45E-DEF0-47BA-8CC0A3EDD01C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5" creationId="{1EBA1695-D1E4-EAEC-F8C3-23A71ECDD6D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6" creationId="{ADC582C2-41DC-5361-352E-EC80CC6B6CAB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7" creationId="{C4A0A299-7CA3-0A68-FC98-78A91E1B0482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8" creationId="{A8E69833-A8E7-7C5A-DE3B-1AB065846AA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2" creationId="{7757BF7E-DC32-99E4-C537-7F7FFB665A5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3" creationId="{505E3FA7-399F-2169-4D53-7FA705E0B127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4" creationId="{71ABD3CC-7772-E421-D3D5-9F77930DBDD1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5" creationId="{1AEF1859-AC50-13CC-B91F-4912CABE7B8F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6" creationId="{5BC28BFC-7C61-62B1-7601-A2A903124BB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7" creationId="{DD98B0A1-39B3-B748-ADBA-10B297E1738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1" creationId="{A97DF8F1-4CE7-543F-5309-E76170EA9656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2" creationId="{15A91139-ED65-7B9B-F1AD-65A29D9A6081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3" creationId="{8F124309-B1DF-7B26-EF7D-75B681849447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4" creationId="{F9F25AD6-FC1E-B53B-99BF-67990CC2B375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5" creationId="{9545AC1F-D0E7-AB90-E083-25EDF2D1077F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6" creationId="{F51E9FFF-7A22-8EDE-0F5C-D4349EBF8EE6}"/>
          </ac:spMkLst>
        </pc:spChg>
        <pc:spChg chg="add mod">
          <ac:chgData name="wanda wibisono" userId="7688c47db560505e" providerId="LiveId" clId="{1E309D5E-3F0E-485A-882D-3EB370554D11}" dt="2022-11-22T05:02:40.374" v="397" actId="207"/>
          <ac:spMkLst>
            <pc:docMk/>
            <pc:sldMk cId="3292954383" sldId="316"/>
            <ac:spMk id="47" creationId="{2BFA8CD4-7A6B-2B01-1DCE-EB9F311FFFEA}"/>
          </ac:spMkLst>
        </pc:spChg>
        <pc:spChg chg="add mod">
          <ac:chgData name="wanda wibisono" userId="7688c47db560505e" providerId="LiveId" clId="{1E309D5E-3F0E-485A-882D-3EB370554D11}" dt="2022-11-22T05:00:42.155" v="348"/>
          <ac:spMkLst>
            <pc:docMk/>
            <pc:sldMk cId="3292954383" sldId="316"/>
            <ac:spMk id="48" creationId="{7B6420BE-A78E-045A-8365-A0B4B7877EC3}"/>
          </ac:spMkLst>
        </pc:spChg>
        <pc:spChg chg="add mod">
          <ac:chgData name="wanda wibisono" userId="7688c47db560505e" providerId="LiveId" clId="{1E309D5E-3F0E-485A-882D-3EB370554D11}" dt="2022-11-22T05:00:42.155" v="348"/>
          <ac:spMkLst>
            <pc:docMk/>
            <pc:sldMk cId="3292954383" sldId="316"/>
            <ac:spMk id="49" creationId="{055AF0CF-D016-D32A-FCCE-DD5207888644}"/>
          </ac:spMkLst>
        </pc:spChg>
        <pc:spChg chg="add mod">
          <ac:chgData name="wanda wibisono" userId="7688c47db560505e" providerId="LiveId" clId="{1E309D5E-3F0E-485A-882D-3EB370554D11}" dt="2022-11-22T05:00:42.155" v="348"/>
          <ac:spMkLst>
            <pc:docMk/>
            <pc:sldMk cId="3292954383" sldId="316"/>
            <ac:spMk id="50" creationId="{39371C3B-53C5-5530-CFD6-A335DC57D6C7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1" creationId="{A0C44B5A-1011-EA0E-C43D-7F4F081C99D9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2" creationId="{25E86F04-E17D-209E-8278-FFC661CB0899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3" creationId="{965919D2-4DF2-858B-9415-AD58C903BC62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4" creationId="{E201E593-AE5F-53B9-9519-807D6C570A39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5" creationId="{68D87352-0D45-7E23-872A-95E8377E2EF4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6" creationId="{8D3B97DD-C0D8-054D-3980-33BE5909EACE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7" creationId="{C0ABA7D1-5C1B-5418-92A6-54E89E79096D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8" creationId="{129900CC-4405-F8DB-89FE-530C29DC9D4E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9" creationId="{D71398AD-74E3-3589-A7CD-C95D7E98FAF7}"/>
          </ac:spMkLst>
        </pc:spChg>
        <pc:spChg chg="add mod">
          <ac:chgData name="wanda wibisono" userId="7688c47db560505e" providerId="LiveId" clId="{1E309D5E-3F0E-485A-882D-3EB370554D11}" dt="2022-11-22T05:01:29.797" v="358" actId="1076"/>
          <ac:spMkLst>
            <pc:docMk/>
            <pc:sldMk cId="3292954383" sldId="316"/>
            <ac:spMk id="60" creationId="{364387C3-BC8D-CF99-C794-F104C9AF13EA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61" creationId="{CD95733C-7E98-0164-7CC0-3D0FE44C5F3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5" creationId="{98B7B0C9-54A5-1A9C-1762-381C4F49187A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6" creationId="{8706E697-5F89-E3C0-E66E-1D46A043C216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7" creationId="{18192F66-3CD0-103D-8E3A-14FC1D56310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8" creationId="{F4533312-433C-0613-C5BF-00C4FEDEFAC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9" creationId="{9DFBE440-B0B6-4F34-3F35-7030F8D8089A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70" creationId="{0AF9DC16-82D8-41BD-E4F7-BFE08A526B55}"/>
          </ac:spMkLst>
        </pc:spChg>
        <pc:spChg chg="add mod">
          <ac:chgData name="wanda wibisono" userId="7688c47db560505e" providerId="LiveId" clId="{1E309D5E-3F0E-485A-882D-3EB370554D11}" dt="2022-11-22T05:01:12.955" v="354"/>
          <ac:spMkLst>
            <pc:docMk/>
            <pc:sldMk cId="3292954383" sldId="316"/>
            <ac:spMk id="72" creationId="{763180F7-9995-D9B1-6EFD-ACBCD3C3FC57}"/>
          </ac:spMkLst>
        </pc:s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" creationId="{6B6674D2-06B2-F027-BED1-5EB775BEEE9D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" creationId="{41603D1D-1691-2EEE-BB2A-699E344426CC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7" creationId="{091E19A4-76B5-41A0-33D8-D7019F24C91F}"/>
          </ac:grpSpMkLst>
        </pc:gr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0" creationId="{6A7CCD13-8F82-C753-AB4A-3EC8997F838E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1" creationId="{49FD5439-72D9-E1F1-9400-CC5E894A284F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2" creationId="{81D89784-E0A9-711A-5464-DE2F2EABFEF9}"/>
          </ac:grpSpMkLst>
        </pc:gr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9" creationId="{4D197067-831D-5F82-A9FF-9E5E08046ED0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0" creationId="{D5EA5864-0085-B169-F024-E94156064F84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1" creationId="{BBF1D67D-7B60-27FD-F5BE-916EE2F72566}"/>
          </ac:grpSpMkLst>
        </pc:gr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8" creationId="{0B0F7CD7-DE0C-C1DB-3FCE-D92A836EBA1E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9" creationId="{1A130848-0332-A0ED-B8AA-BC8D1100B043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40" creationId="{5F567C81-D31C-A11D-619E-5F49BD8782C3}"/>
          </ac:grpSpMkLst>
        </pc:grpChg>
        <pc:grpChg chg="add mod or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2" creationId="{90A6C482-49BB-9C8B-50FC-26305FEF2A0C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3" creationId="{0D61AEC8-BB82-27D1-BACF-C085A47C17FB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4" creationId="{ACD7458D-E828-68E9-05FD-CC72D9DA0A6F}"/>
          </ac:grpSpMkLst>
        </pc:grpChg>
        <pc:picChg chg="del">
          <ac:chgData name="wanda wibisono" userId="7688c47db560505e" providerId="LiveId" clId="{1E309D5E-3F0E-485A-882D-3EB370554D11}" dt="2022-11-22T05:00:34.544" v="347" actId="478"/>
          <ac:picMkLst>
            <pc:docMk/>
            <pc:sldMk cId="3292954383" sldId="316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0:34.544" v="347" actId="478"/>
          <ac:picMkLst>
            <pc:docMk/>
            <pc:sldMk cId="3292954383" sldId="316"/>
            <ac:picMk id="11" creationId="{8525D157-F130-4551-57C6-CB461A45F6CF}"/>
          </ac:picMkLst>
        </pc:picChg>
        <pc:cxnChg chg="add del mod ord">
          <ac:chgData name="wanda wibisono" userId="7688c47db560505e" providerId="LiveId" clId="{1E309D5E-3F0E-485A-882D-3EB370554D11}" dt="2022-11-22T05:02:52.476" v="401" actId="478"/>
          <ac:cxnSpMkLst>
            <pc:docMk/>
            <pc:sldMk cId="3292954383" sldId="316"/>
            <ac:cxnSpMk id="71" creationId="{8B1BB392-FEEE-CCFC-E323-1AE66CE0ABF0}"/>
          </ac:cxnSpMkLst>
        </pc:cxnChg>
        <pc:cxnChg chg="add del mod">
          <ac:chgData name="wanda wibisono" userId="7688c47db560505e" providerId="LiveId" clId="{1E309D5E-3F0E-485A-882D-3EB370554D11}" dt="2022-11-22T05:02:56.386" v="402" actId="478"/>
          <ac:cxnSpMkLst>
            <pc:docMk/>
            <pc:sldMk cId="3292954383" sldId="316"/>
            <ac:cxnSpMk id="73" creationId="{F61785F9-C6FF-E4E9-0E41-CCCD99F8DDC0}"/>
          </ac:cxnSpMkLst>
        </pc:cxnChg>
      </pc:sldChg>
      <pc:sldChg chg="addSp delSp modSp add mod">
        <pc:chgData name="wanda wibisono" userId="7688c47db560505e" providerId="LiveId" clId="{1E309D5E-3F0E-485A-882D-3EB370554D11}" dt="2022-11-22T05:04:57.900" v="434" actId="1035"/>
        <pc:sldMkLst>
          <pc:docMk/>
          <pc:sldMk cId="4200600824" sldId="317"/>
        </pc:sldMkLst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2" creationId="{CFD5F2D2-7412-A61F-167B-F6C201A29E43}"/>
          </ac:spMkLst>
        </pc:spChg>
        <pc:spChg chg="del">
          <ac:chgData name="wanda wibisono" userId="7688c47db560505e" providerId="LiveId" clId="{1E309D5E-3F0E-485A-882D-3EB370554D11}" dt="2022-11-22T05:04:33.208" v="408" actId="478"/>
          <ac:spMkLst>
            <pc:docMk/>
            <pc:sldMk cId="4200600824" sldId="317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4:16.991" v="407" actId="20577"/>
          <ac:spMkLst>
            <pc:docMk/>
            <pc:sldMk cId="4200600824" sldId="317"/>
            <ac:spMk id="5" creationId="{8148F0FA-4363-3ED9-8635-29C660034CAC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6" creationId="{4BA20625-F306-1048-5D0B-F206C736188E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7" creationId="{9E234DB0-557A-779F-8856-0C0572FBCC56}"/>
          </ac:spMkLst>
        </pc:spChg>
        <pc:spChg chg="del mod">
          <ac:chgData name="wanda wibisono" userId="7688c47db560505e" providerId="LiveId" clId="{1E309D5E-3F0E-485A-882D-3EB370554D11}" dt="2022-11-22T05:04:35.643" v="410" actId="478"/>
          <ac:spMkLst>
            <pc:docMk/>
            <pc:sldMk cId="4200600824" sldId="317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5:04:33.208" v="408" actId="478"/>
          <ac:spMkLst>
            <pc:docMk/>
            <pc:sldMk cId="4200600824" sldId="317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4:33.208" v="408" actId="478"/>
          <ac:spMkLst>
            <pc:docMk/>
            <pc:sldMk cId="4200600824" sldId="317"/>
            <ac:spMk id="13" creationId="{A94885FA-3619-9486-1E30-9B751C2BEB11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4" creationId="{EC291451-8155-E63C-2552-78EF128C934C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6" creationId="{24B7B9AB-8D0E-BAB0-90E4-71EC983E9C97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7" creationId="{F21834C1-E923-226C-CEF5-D60B56265D10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9" creationId="{D89953FD-36AD-2150-5BD2-9BA3684AC843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21" creationId="{B1908918-7107-A618-8052-176F1CD0876A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23" creationId="{0453735D-605F-E694-2EE3-A0F21417816B}"/>
          </ac:spMkLst>
        </pc:spChg>
        <pc:picChg chg="del">
          <ac:chgData name="wanda wibisono" userId="7688c47db560505e" providerId="LiveId" clId="{1E309D5E-3F0E-485A-882D-3EB370554D11}" dt="2022-11-22T05:04:33.208" v="408" actId="478"/>
          <ac:picMkLst>
            <pc:docMk/>
            <pc:sldMk cId="4200600824" sldId="317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4:33.208" v="408" actId="478"/>
          <ac:picMkLst>
            <pc:docMk/>
            <pc:sldMk cId="4200600824" sldId="317"/>
            <ac:picMk id="11" creationId="{8525D157-F130-4551-57C6-CB461A45F6CF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15" creationId="{B4DE57B6-29D2-3B7D-0458-6BB4B990C4BB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18" creationId="{DED1C3D7-6602-1FA7-CAE5-3DF8A465AEDE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20" creationId="{8E0B546F-8073-7398-6DD9-EB209C84EFAD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22" creationId="{3D32C132-79ED-A566-EB33-22241008FD78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24" creationId="{7CEA4B9D-73B7-E3E0-F0AA-550888E76D05}"/>
          </ac:picMkLst>
        </pc:picChg>
      </pc:sldChg>
      <pc:sldChg chg="addSp delSp modSp add mod">
        <pc:chgData name="wanda wibisono" userId="7688c47db560505e" providerId="LiveId" clId="{1E309D5E-3F0E-485A-882D-3EB370554D11}" dt="2022-11-22T05:09:15.713" v="447" actId="208"/>
        <pc:sldMkLst>
          <pc:docMk/>
          <pc:sldMk cId="722607256" sldId="318"/>
        </pc:sldMkLst>
        <pc:spChg chg="del">
          <ac:chgData name="wanda wibisono" userId="7688c47db560505e" providerId="LiveId" clId="{1E309D5E-3F0E-485A-882D-3EB370554D11}" dt="2022-11-22T05:07:01.806" v="441" actId="478"/>
          <ac:spMkLst>
            <pc:docMk/>
            <pc:sldMk cId="722607256" sldId="318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6:48.146" v="440" actId="14100"/>
          <ac:spMkLst>
            <pc:docMk/>
            <pc:sldMk cId="722607256" sldId="318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5:07:01.806" v="441" actId="478"/>
          <ac:spMkLst>
            <pc:docMk/>
            <pc:sldMk cId="722607256" sldId="318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5:07:04.192" v="442" actId="478"/>
          <ac:spMkLst>
            <pc:docMk/>
            <pc:sldMk cId="722607256" sldId="318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7:04.192" v="442" actId="478"/>
          <ac:spMkLst>
            <pc:docMk/>
            <pc:sldMk cId="722607256" sldId="318"/>
            <ac:spMk id="13" creationId="{A94885FA-3619-9486-1E30-9B751C2BEB11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18" creationId="{74389534-68A6-FB61-E9CE-C25032C0BD3D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19" creationId="{EA134BFB-5B09-9195-9B10-61F67FC97CB1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21" creationId="{5B268AEB-FE53-972B-25C9-EBF3D16719AA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28" creationId="{E51BA3FA-76C3-F051-9D6E-B17E444EC783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29" creationId="{25F0F06E-FF69-43EF-4D8B-AD16618E2D75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30" creationId="{6DACC741-E592-D20B-7F08-70DD61A3A55A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37" creationId="{CE777125-52C8-6070-0FFB-DFFF451284C0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38" creationId="{753E0FF2-86F4-919A-5012-4D468FD56C2A}"/>
          </ac:spMkLst>
        </pc:spChg>
        <pc:spChg chg="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2" creationId="{310209C4-23E2-1A12-A237-9E6975557497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7" creationId="{45941172-79E4-970E-4C2C-8C36D77C1007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8" creationId="{879C97EB-292B-676F-2257-D68B8A2E41C6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9" creationId="{D759A5AE-4602-E6F0-EFA2-946673049BF6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51" creationId="{4BFD7334-F049-04E0-72BD-1698E6CF689D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53" creationId="{FA4467F1-2B6B-182B-6342-C5C49C51C68F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56" creationId="{FA5C22D6-A3D7-0106-5BC9-7CDF1E0C1F88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57" creationId="{E5E2B888-F446-FC1E-6936-B89014AA7ACE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58" creationId="{5560EECF-4EAD-D531-7E0E-2E428A0240AA}"/>
          </ac:spMkLst>
        </pc:spChg>
        <pc:spChg chg="add mod">
          <ac:chgData name="wanda wibisono" userId="7688c47db560505e" providerId="LiveId" clId="{1E309D5E-3F0E-485A-882D-3EB370554D11}" dt="2022-11-22T05:09:15.713" v="447" actId="208"/>
          <ac:spMkLst>
            <pc:docMk/>
            <pc:sldMk cId="722607256" sldId="318"/>
            <ac:spMk id="59" creationId="{197AE4F0-146F-5B16-D759-CBF6AB1D17DD}"/>
          </ac:spMkLst>
        </pc:spChg>
        <pc:spChg chg="add mod">
          <ac:chgData name="wanda wibisono" userId="7688c47db560505e" providerId="LiveId" clId="{1E309D5E-3F0E-485A-882D-3EB370554D11}" dt="2022-11-22T05:09:15.713" v="447" actId="208"/>
          <ac:spMkLst>
            <pc:docMk/>
            <pc:sldMk cId="722607256" sldId="318"/>
            <ac:spMk id="60" creationId="{0DB5972E-3B00-DDA0-51DA-51742307EE30}"/>
          </ac:spMkLst>
        </pc:spChg>
        <pc:spChg chg="add mod">
          <ac:chgData name="wanda wibisono" userId="7688c47db560505e" providerId="LiveId" clId="{1E309D5E-3F0E-485A-882D-3EB370554D11}" dt="2022-11-22T05:09:15.713" v="447" actId="208"/>
          <ac:spMkLst>
            <pc:docMk/>
            <pc:sldMk cId="722607256" sldId="318"/>
            <ac:spMk id="61" creationId="{83BB6D2C-0955-7FEF-D976-E1BCAE278B70}"/>
          </ac:spMkLst>
        </pc:spChg>
        <pc:grpChg chg="add mod">
          <ac:chgData name="wanda wibisono" userId="7688c47db560505e" providerId="LiveId" clId="{1E309D5E-3F0E-485A-882D-3EB370554D11}" dt="2022-11-22T05:07:05.039" v="443"/>
          <ac:grpSpMkLst>
            <pc:docMk/>
            <pc:sldMk cId="722607256" sldId="318"/>
            <ac:grpSpMk id="40" creationId="{1EB125A5-ADF8-6F51-277A-DC2AE18EBD1F}"/>
          </ac:grpSpMkLst>
        </pc:grpChg>
        <pc:grpChg chg="mod">
          <ac:chgData name="wanda wibisono" userId="7688c47db560505e" providerId="LiveId" clId="{1E309D5E-3F0E-485A-882D-3EB370554D11}" dt="2022-11-22T05:07:05.039" v="443"/>
          <ac:grpSpMkLst>
            <pc:docMk/>
            <pc:sldMk cId="722607256" sldId="318"/>
            <ac:grpSpMk id="41" creationId="{9677D365-7614-1D1A-7AB3-752F6BBF342D}"/>
          </ac:grpSpMkLst>
        </pc:grp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" creationId="{FDFF8349-6905-3D5D-A731-6120551940EE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6" creationId="{C41EFE95-5C56-AF12-72E7-B6C67A94F523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7" creationId="{BEEE09F6-5752-7BBE-16C8-89563E454794}"/>
          </ac:picMkLst>
        </pc:picChg>
        <pc:picChg chg="del">
          <ac:chgData name="wanda wibisono" userId="7688c47db560505e" providerId="LiveId" clId="{1E309D5E-3F0E-485A-882D-3EB370554D11}" dt="2022-11-22T05:07:04.192" v="442" actId="478"/>
          <ac:picMkLst>
            <pc:docMk/>
            <pc:sldMk cId="722607256" sldId="318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7:04.192" v="442" actId="478"/>
          <ac:picMkLst>
            <pc:docMk/>
            <pc:sldMk cId="722607256" sldId="318"/>
            <ac:picMk id="11" creationId="{8525D157-F130-4551-57C6-CB461A45F6CF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4" creationId="{55A985E7-8218-2125-85A1-7F4CBFDE49EA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5" creationId="{A6F57E4D-B19B-BF52-D47A-29048D128B7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6" creationId="{57254D28-A119-CB04-4057-3634429ACD3D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7" creationId="{EDFBA03D-17FE-9E06-75D0-DBC371F2B160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0" creationId="{297688A7-84B9-776F-5ACC-E07B748ED21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2" creationId="{0EE3BC3E-2EA0-B675-E9EF-47A79AA63FD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3" creationId="{E12E70E7-78CF-5FCD-10FC-E24B8CB6C7B7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4" creationId="{C8619F3D-7CE7-F12C-727A-64B855DE8BF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5" creationId="{01314C28-BFBB-490D-69FC-C80E86C27DC0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6" creationId="{B7B9D176-5381-3EF5-F402-5B1CA979BCEF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7" creationId="{03E9C968-A99B-87BC-6144-80E67F32183C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1" creationId="{F3F1ACC1-615B-03A2-E100-CA771E126126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2" creationId="{51E661B7-F366-8950-46B3-3856144EE840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3" creationId="{2A718792-FC5E-5FA6-DC83-305ED747251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4" creationId="{F4D62DEE-B23F-6DD2-F3B8-84CCDF07BAE4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5" creationId="{A402DEA4-BA7D-A188-83DC-C7D333D33622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6" creationId="{CECEB3AD-188D-822C-607A-75C8178DAEC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9" creationId="{B1800796-267A-C94C-B94C-BA86AD15C62B}"/>
          </ac:picMkLst>
        </pc:picChg>
        <pc:picChg chg="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3" creationId="{43A28A69-25DC-4207-87AB-628C76E01438}"/>
          </ac:picMkLst>
        </pc:picChg>
        <pc:picChg chg="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4" creationId="{7B478585-5347-7698-45F0-D0F7161E265F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5" creationId="{685A3E6D-22D6-7821-6802-1A4B325035F3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6" creationId="{A9316288-0236-3D04-6131-F11AE398518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0" creationId="{4C8D2C69-D027-EF70-AB11-79B4DFC5B831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2" creationId="{063F8E06-ED4D-4690-3799-856D0C896AF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4" creationId="{ED0E3E21-1E94-C67B-84B1-996AAFEE263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5" creationId="{AF31CE7E-3908-9087-FBC6-057790E6B851}"/>
          </ac:picMkLst>
        </pc:picChg>
      </pc:sldChg>
      <pc:sldChg chg="addSp delSp modSp add mod">
        <pc:chgData name="wanda wibisono" userId="7688c47db560505e" providerId="LiveId" clId="{1E309D5E-3F0E-485A-882D-3EB370554D11}" dt="2022-11-22T08:10:57.945" v="463"/>
        <pc:sldMkLst>
          <pc:docMk/>
          <pc:sldMk cId="3113843303" sldId="319"/>
        </pc:sldMkLst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2" creationId="{0E83A577-F1B7-508E-695B-ED9AAAB8F41A}"/>
          </ac:spMkLst>
        </pc:spChg>
        <pc:spChg chg="del">
          <ac:chgData name="wanda wibisono" userId="7688c47db560505e" providerId="LiveId" clId="{1E309D5E-3F0E-485A-882D-3EB370554D11}" dt="2022-11-22T05:09:53.345" v="456" actId="478"/>
          <ac:spMkLst>
            <pc:docMk/>
            <pc:sldMk cId="3113843303" sldId="319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9:48.552" v="452" actId="20577"/>
          <ac:spMkLst>
            <pc:docMk/>
            <pc:sldMk cId="3113843303" sldId="319"/>
            <ac:spMk id="5" creationId="{8148F0FA-4363-3ED9-8635-29C660034CAC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" creationId="{76BB1867-27A1-E873-D980-0E03A1B5C525}"/>
          </ac:spMkLst>
        </pc:spChg>
        <pc:spChg chg="del mod">
          <ac:chgData name="wanda wibisono" userId="7688c47db560505e" providerId="LiveId" clId="{1E309D5E-3F0E-485A-882D-3EB370554D11}" dt="2022-11-22T05:09:55.967" v="458" actId="478"/>
          <ac:spMkLst>
            <pc:docMk/>
            <pc:sldMk cId="3113843303" sldId="319"/>
            <ac:spMk id="9" creationId="{B4E34D67-CAE4-8434-AEF8-FCE55E7E5F11}"/>
          </ac:spMkLst>
        </pc:spChg>
        <pc:spChg chg="del mod">
          <ac:chgData name="wanda wibisono" userId="7688c47db560505e" providerId="LiveId" clId="{1E309D5E-3F0E-485A-882D-3EB370554D11}" dt="2022-11-22T05:09:59.325" v="461" actId="478"/>
          <ac:spMkLst>
            <pc:docMk/>
            <pc:sldMk cId="3113843303" sldId="319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9:58.195" v="460" actId="478"/>
          <ac:spMkLst>
            <pc:docMk/>
            <pc:sldMk cId="3113843303" sldId="319"/>
            <ac:spMk id="13" creationId="{A94885FA-3619-9486-1E30-9B751C2BEB11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14" creationId="{F11B5912-B980-1566-080D-69B052A641C8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17" creationId="{1D3755DE-FB85-78EC-0EF9-F83A40674D98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23" creationId="{7F4062D4-68EF-9FCC-41FC-8542002E955C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1" creationId="{62EC6353-D213-327C-D30A-96D5998B39BA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3" creationId="{238AF658-F0A3-ACE9-FB96-9A0774E0488A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5" creationId="{E7BD0AD2-D395-F5E8-FF8C-36DA9AAD7677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7" creationId="{12A32065-010B-1397-4FB6-3DFA5B40694B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8" creationId="{14A2B206-51B6-5931-BF81-DF19C1D6C2FF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0" creationId="{1BBF421E-9C29-B0DE-C50D-3D5D69D815B4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1" creationId="{F5784DCA-F52D-39BD-D2C7-67DD760E37B2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5" creationId="{8D9D248B-0883-689D-943C-7F20488EB22E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6" creationId="{7E2964F0-8D87-6A8F-0DF4-0C0915B5CA53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2" creationId="{0BED79F5-6EC2-98B1-77AE-49248344498D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3" creationId="{8069B03D-AE3F-CB89-FF01-6308A002CB3B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5" creationId="{90558E4E-E3FC-2169-5F9F-930330C00C0E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7" creationId="{950D7D2B-DC3F-1F54-6B4B-3EC45A1D9FA4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0" creationId="{638AE0D2-28C9-53EC-4FBD-8427DD610270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2" creationId="{F474A251-A954-6BA3-D255-7FA689E4F0CE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6" creationId="{974A4CF4-D626-7E45-0315-06D0CFDFFBF4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8" creationId="{80A39933-5FE1-B6E2-D803-D075CC60BD5D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9" creationId="{1D137949-649A-731B-FD77-7BA4B26106DC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70" creationId="{DF9CF7A3-0D06-2601-DBE0-3FA0B0B17FE8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71" creationId="{72C14A2B-B799-CF4B-B996-AFD652BE569F}"/>
          </ac:spMkLst>
        </pc:spChg>
        <pc:spChg chg="add mod">
          <ac:chgData name="wanda wibisono" userId="7688c47db560505e" providerId="LiveId" clId="{1E309D5E-3F0E-485A-882D-3EB370554D11}" dt="2022-11-22T08:10:57.945" v="463"/>
          <ac:spMkLst>
            <pc:docMk/>
            <pc:sldMk cId="3113843303" sldId="319"/>
            <ac:spMk id="87" creationId="{0E41313B-C951-05C8-64FC-95F33C6A5AA6}"/>
          </ac:spMkLst>
        </pc:s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7" creationId="{22161753-0200-E004-4F1E-82845509080E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18" creationId="{16FFA84B-46EC-2B96-6A26-D1CB988B73EB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47" creationId="{E22499C5-D70A-AB09-F83A-D87EBDCD1DDC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61" creationId="{5DD0D814-F49C-9B61-847B-B86FB73F6714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65" creationId="{9E4F97D2-4DC5-1C1B-A8E6-5E3D73065FF9}"/>
          </ac:grpSpMkLst>
        </pc:grpChg>
        <pc:picChg chg="del mod">
          <ac:chgData name="wanda wibisono" userId="7688c47db560505e" providerId="LiveId" clId="{1E309D5E-3F0E-485A-882D-3EB370554D11}" dt="2022-11-22T05:09:52.260" v="454" actId="478"/>
          <ac:picMkLst>
            <pc:docMk/>
            <pc:sldMk cId="3113843303" sldId="319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9:54.460" v="457" actId="478"/>
          <ac:picMkLst>
            <pc:docMk/>
            <pc:sldMk cId="3113843303" sldId="319"/>
            <ac:picMk id="11" creationId="{8525D157-F130-4551-57C6-CB461A45F6CF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15" creationId="{88ED8586-F2A4-401E-BDDA-D076DDAE5F37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16" creationId="{8F60E7B7-9D37-5B02-BDA0-C452E743C189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19" creationId="{2D41C30D-541E-9B13-6D68-F50D56092FBC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0" creationId="{383AF440-3CF3-0595-0A29-95A513C422C5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1" creationId="{DC37409D-BB60-3765-B20F-0E60C7D4EFDB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2" creationId="{C9B59BE6-2055-6290-C2E9-643BF820B59A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4" creationId="{409C2C42-6E01-7A39-5DA6-13A31FD61FC7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5" creationId="{1605D406-980E-1759-9542-D0409D55A06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6" creationId="{ACB5A90A-1D59-5F44-0A1D-D2AC44B253E5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7" creationId="{1D61E749-C6AF-D32F-6300-8A23CA23564A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8" creationId="{89078E2F-DDCE-ED0C-5C27-D5B04E8DBDD6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9" creationId="{AF9F0DBC-5861-C0C2-130F-69838AB9662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42" creationId="{F10E0732-4E30-84B7-6B88-86D9EAA568C7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48" creationId="{1E9BBFAD-82AE-7B66-2737-097341487D7F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49" creationId="{2C395CFF-92F4-AD3A-CD14-25AC830E8A8B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50" creationId="{644BD6E5-0062-D834-E254-1426C01A247E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51" creationId="{6BB81D5D-F920-35D5-331F-57DDB7AF4196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63" creationId="{6A004FD6-AA48-69AC-C1AD-FA4DCDDDDAF2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64" creationId="{0470BA06-9C1E-BA04-D311-BA364395CE59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67" creationId="{7DF9DAD2-071F-EE6E-F448-7DB61C7418A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2" creationId="{3F775E52-E31B-3CAA-F45A-DC23CA6DE122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3" creationId="{96D6F8E2-D31E-B131-4CE7-2B863174F65E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4" creationId="{377F0091-7E40-E474-4B42-4F1B4A3E26EF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5" creationId="{CF4C07C7-2436-D8A6-9372-FB8ABF495E27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6" creationId="{5B95D8D5-35FA-FD3B-D537-C7A9DD91A7C9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7" creationId="{5AAA7784-BE5B-673C-DFDD-A7E5327877B0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8" creationId="{77B206DE-2269-7852-3A42-DC3187059B28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9" creationId="{C063EF15-1DED-9209-D4DE-84831067A29B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0" creationId="{943B0362-2840-45A6-17D7-37FEA3E3D606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1" creationId="{34D395E0-D8F7-8F53-DB63-A5CEAE389D14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2" creationId="{111D4BDD-B5F5-D330-EE0C-0BF87565859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3" creationId="{D549C7BB-C54B-C10F-7EA7-CD77C42479FD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4" creationId="{6F119D30-5313-6160-B81D-FF1D7610E995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5" creationId="{61D40FA0-1520-1C3B-D986-113BDAE5CAEF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6" creationId="{038541F2-5FBA-904D-0FA7-652579E64BE7}"/>
          </ac:picMkLst>
        </pc:picChg>
        <pc:picChg chg="add mod">
          <ac:chgData name="wanda wibisono" userId="7688c47db560505e" providerId="LiveId" clId="{1E309D5E-3F0E-485A-882D-3EB370554D11}" dt="2022-11-22T08:10:57.945" v="463"/>
          <ac:picMkLst>
            <pc:docMk/>
            <pc:sldMk cId="3113843303" sldId="319"/>
            <ac:picMk id="88" creationId="{0187F70C-CF67-9E30-8C49-58B4D4E48427}"/>
          </ac:picMkLst>
        </pc:pic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0" creationId="{C114C50F-9092-21EB-45E6-9F5281F45B64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2" creationId="{E6FB6EB0-8C10-673B-2506-F2FA6862D536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4" creationId="{428BD67F-3DBC-6FA1-E4F7-92A740935D49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6" creationId="{24039A51-DA19-A975-D436-FA32A78E1965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9" creationId="{21ABEA3B-0AA5-CB78-4094-51789B9AC305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43" creationId="{6B647228-595E-5176-F474-4DB1FED03E06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44" creationId="{D5AEA669-F572-1156-8989-37C7C664E399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4" creationId="{BCB41DAA-3068-9AAE-B767-71199AA0F787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6" creationId="{9DCA5563-1EAB-61DC-2D35-4BF4D5CC5BE2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8" creationId="{0AC3E912-6ECB-A8B3-D473-B261CA3C475D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9" creationId="{E0A7DC2C-7541-9E5B-1404-DB409409FF4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6DAE72-28A5-7254-802F-983FFA0D90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3E90-7C73-73A5-0B3D-655C604EB2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3DA75-F215-4A04-B56B-03F2F940CA53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57A1F-5D34-88F5-C0DD-2CC32B7320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58E90-1A97-DEBC-3EE0-35E97BE0E2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DE167-9B3E-4AC3-87FE-F0752B5DFF7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0789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C9EBF-5E49-418A-87A9-0E21228FEE79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EE0D2-AF5B-4F7D-8A31-94A1C41A8B2A}" type="slidenum">
              <a:rPr lang="en-ID" smtClean="0"/>
              <a:t>‹#›</a:t>
            </a:fld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5AA2F-560D-218C-44CE-278658F05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01" y="1968915"/>
            <a:ext cx="1382697" cy="18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75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s://www.pngkit.com/bigpic/u2w7i1q8y3o0y3e6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pngkit.com/bigpic/u2w7i1q8y3o0y3e6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ngkit.com/bigpic/u2w7i1q8y3o0y3e6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06AB614C-D43D-1A2C-A5CC-875A33C0F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84" y="0"/>
            <a:ext cx="375601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8F80B-26FA-4EA3-9550-AA32016FB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000"/>
          <a:stretch/>
        </p:blipFill>
        <p:spPr>
          <a:xfrm flipH="1">
            <a:off x="3708400" y="-41477"/>
            <a:ext cx="8483600" cy="6874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79A57-3D2D-48A4-9F72-F2937041D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" y="1295889"/>
            <a:ext cx="6624320" cy="157920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ysClr val="windowText" lastClr="00000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AB5C1-3080-4A91-8B4E-CF0A4C807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680" y="3096756"/>
            <a:ext cx="5273040" cy="598085"/>
          </a:xfrm>
        </p:spPr>
        <p:txBody>
          <a:bodyPr/>
          <a:lstStyle>
            <a:lvl1pPr marL="0" indent="0" algn="ctr">
              <a:buNone/>
              <a:defRPr sz="24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7B0B48-6714-43FD-ACA3-A282F2386B0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8" y="60143"/>
            <a:ext cx="2366023" cy="141246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23DBDB7-D258-41DC-AF04-9AF3C5162059}"/>
              </a:ext>
            </a:extLst>
          </p:cNvPr>
          <p:cNvSpPr txBox="1">
            <a:spLocks/>
          </p:cNvSpPr>
          <p:nvPr userDrawn="1"/>
        </p:nvSpPr>
        <p:spPr>
          <a:xfrm>
            <a:off x="6096000" y="5203026"/>
            <a:ext cx="4694312" cy="1254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PLN 4.0</a:t>
            </a:r>
          </a:p>
          <a:p>
            <a:pPr algn="l"/>
            <a:r>
              <a:rPr lang="en-ID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Unleashing Energy and Beyond</a:t>
            </a:r>
          </a:p>
        </p:txBody>
      </p:sp>
    </p:spTree>
    <p:extLst>
      <p:ext uri="{BB962C8B-B14F-4D97-AF65-F5344CB8AC3E}">
        <p14:creationId xmlns:p14="http://schemas.microsoft.com/office/powerpoint/2010/main" val="39007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3C42A630-0772-7519-3756-5C1533B7E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25" y="-112686"/>
            <a:ext cx="375601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361C7-FD04-1C96-85EF-ACFC45A0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014" y="-1"/>
            <a:ext cx="433358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E8510-4F3F-4C91-8C18-C9E45D4629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87" y="2540383"/>
            <a:ext cx="2602625" cy="1553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493696-1585-2D6C-2FCD-8C6C978D0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58000"/>
          <a:stretch/>
        </p:blipFill>
        <p:spPr>
          <a:xfrm flipH="1">
            <a:off x="7638756" y="3541686"/>
            <a:ext cx="4553243" cy="3316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6AADA4-A210-5BBA-368A-83F8C4284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58000"/>
          <a:stretch/>
        </p:blipFill>
        <p:spPr>
          <a:xfrm rot="10800000" flipH="1">
            <a:off x="0" y="-1"/>
            <a:ext cx="4318782" cy="314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1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4FAC-6C5F-4666-ABB6-A5D1C381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E884-4BB8-47FF-8305-A8D213333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44A2B-1C07-4F01-A749-32B41E465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03588-7B5A-48B8-85A9-60896377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A79F6-3867-4EA3-AE7C-76CC3E74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FDF34-2C2B-437B-A108-EAAA1359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027E2-3849-4C65-959D-AA2E94D9A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5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BF4E4-64F0-45BE-8E12-6DAB60D1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6F8744-3BE3-4972-A58F-14952DAAF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E6B82-8DFE-4697-B34C-998B44D30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3EE5E-9F39-45A3-8CCF-AE44B32F3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91173-E0C4-44F3-A3C0-C5F39597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4D0CD-4EEA-45E0-850D-4D109EB6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CFD15-E0A5-40AC-A547-10119845B8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5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B0747-E03E-45B4-97C4-F33F3F0AE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DF3A2-1F62-4978-BD89-522030D5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BBF6-3213-4ED1-8C17-5D517F5E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60D00-A19D-4914-BC35-4FDD09ED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4BF50-AF85-480A-8D7B-611E17927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01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4BF50-AF85-480A-8D7B-611E17927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677A3-E9D6-45EB-86A9-ECC403E359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" b="12305"/>
          <a:stretch/>
        </p:blipFill>
        <p:spPr>
          <a:xfrm>
            <a:off x="519518" y="1351317"/>
            <a:ext cx="4620101" cy="360803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94957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151B-C57E-4284-805C-B17F67601B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0" y="1231664"/>
            <a:ext cx="4391900" cy="4394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494AA-3D09-41CA-B3AD-94E25F67E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3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63CFC-2461-4E6F-B5B0-564912D1B4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69" y="952495"/>
            <a:ext cx="4506452" cy="450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C8F3B-95B2-471B-9272-4725D9D8C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57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BDDA1-310A-47FD-B427-87ADB0BBC2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2" y="664228"/>
            <a:ext cx="4912878" cy="4912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292D1-10A9-43C4-B372-B4E028205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9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BBFC1-DC3C-4AF6-A932-3F355503B1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5" y="730139"/>
            <a:ext cx="4394671" cy="439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3E6BD-1506-463D-AADA-0681D16E6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2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6F761E-5368-4207-AD85-D7080E1A1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DD09C-7834-496B-BFBA-57112259A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CA6C7-8DCC-4EBC-B52C-ABD4E94CD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AD20-2A5A-41BD-BB77-12CC86E3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D5D1B-0A24-4936-95AD-DFE26DB9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C5015-1E0F-414A-92E1-434157F3A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6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E8016-8472-474F-4F41-8A79B1798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160"/>
            <a:ext cx="12192000" cy="58216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409E-3FFD-45D1-9571-EB52E0AD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>
            <a:lvl1pPr>
              <a:defRPr sz="1400">
                <a:solidFill>
                  <a:sysClr val="windowText" lastClr="000000"/>
                </a:solidFill>
              </a:defRPr>
            </a:lvl1pPr>
          </a:lstStyle>
          <a:p>
            <a:r>
              <a:rPr lang="en-ID" dirty="0"/>
              <a:t> </a:t>
            </a:r>
            <a:r>
              <a:rPr lang="en-ID" b="1" dirty="0"/>
              <a:t>|</a:t>
            </a:r>
            <a:r>
              <a:rPr lang="en-ID" dirty="0"/>
              <a:t>  </a:t>
            </a:r>
            <a:fld id="{7DC2B287-1CEE-498A-9B2A-B1FCFE64B6DD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3FC914-517C-444D-92D8-CCDF0AF390BF}"/>
              </a:ext>
            </a:extLst>
          </p:cNvPr>
          <p:cNvSpPr/>
          <p:nvPr userDrawn="1"/>
        </p:nvSpPr>
        <p:spPr>
          <a:xfrm>
            <a:off x="378177" y="277756"/>
            <a:ext cx="134544" cy="398125"/>
          </a:xfrm>
          <a:prstGeom prst="rect">
            <a:avLst/>
          </a:prstGeom>
          <a:solidFill>
            <a:srgbClr val="195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76864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EAE655-8E3F-44D6-81E8-5CB55D5AD112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prstGeom prst="rect">
            <a:avLst/>
          </a:prstGeom>
          <a:gradFill flip="none" rotWithShape="1">
            <a:gsLst>
              <a:gs pos="0">
                <a:srgbClr val="2A97A2">
                  <a:shade val="30000"/>
                  <a:satMod val="115000"/>
                </a:srgbClr>
              </a:gs>
              <a:gs pos="50000">
                <a:srgbClr val="2A97A2">
                  <a:shade val="67500"/>
                  <a:satMod val="115000"/>
                </a:srgbClr>
              </a:gs>
              <a:gs pos="100000">
                <a:srgbClr val="2A97A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409E-3FFD-45D1-9571-EB52E0AD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560" y="636651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ID" dirty="0"/>
              <a:t> </a:t>
            </a:r>
            <a:r>
              <a:rPr lang="en-ID" b="1" dirty="0"/>
              <a:t>|</a:t>
            </a:r>
            <a:r>
              <a:rPr lang="en-ID" dirty="0"/>
              <a:t>  </a:t>
            </a:r>
            <a:fld id="{7DC2B287-1CEE-498A-9B2A-B1FCFE64B6DD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391F1E-07E6-45E0-9250-786F88B0A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" y="1295888"/>
            <a:ext cx="2814320" cy="354027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7C18F5-D377-4872-9915-562F59DA1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040" y="1269700"/>
            <a:ext cx="81254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30116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3FC914-517C-444D-92D8-CCDF0AF390BF}"/>
              </a:ext>
            </a:extLst>
          </p:cNvPr>
          <p:cNvSpPr/>
          <p:nvPr userDrawn="1"/>
        </p:nvSpPr>
        <p:spPr>
          <a:xfrm>
            <a:off x="0" y="0"/>
            <a:ext cx="2381100" cy="6858000"/>
          </a:xfrm>
          <a:prstGeom prst="rect">
            <a:avLst/>
          </a:prstGeom>
          <a:gradFill flip="none" rotWithShape="1">
            <a:gsLst>
              <a:gs pos="0">
                <a:srgbClr val="2A97A2">
                  <a:shade val="30000"/>
                  <a:satMod val="115000"/>
                </a:srgbClr>
              </a:gs>
              <a:gs pos="50000">
                <a:srgbClr val="2A97A2">
                  <a:shade val="67500"/>
                  <a:satMod val="115000"/>
                </a:srgbClr>
              </a:gs>
              <a:gs pos="100000">
                <a:srgbClr val="2A97A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391F1E-07E6-45E0-9250-786F88B0A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6091" y="2725421"/>
            <a:ext cx="6760166" cy="74167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195A6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1D4344-8910-4B0A-82B8-9A4807482C6E}"/>
              </a:ext>
            </a:extLst>
          </p:cNvPr>
          <p:cNvCxnSpPr>
            <a:cxnSpLocks/>
          </p:cNvCxnSpPr>
          <p:nvPr userDrawn="1"/>
        </p:nvCxnSpPr>
        <p:spPr>
          <a:xfrm>
            <a:off x="4236091" y="3665221"/>
            <a:ext cx="659384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443CB98-A971-4709-B30D-AEF48B2973D7}"/>
              </a:ext>
            </a:extLst>
          </p:cNvPr>
          <p:cNvSpPr/>
          <p:nvPr userDrawn="1"/>
        </p:nvSpPr>
        <p:spPr>
          <a:xfrm>
            <a:off x="1221828" y="2407924"/>
            <a:ext cx="2184400" cy="2194552"/>
          </a:xfrm>
          <a:prstGeom prst="ellipse">
            <a:avLst/>
          </a:prstGeom>
          <a:solidFill>
            <a:srgbClr val="33B7C6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3765A4-5657-47A3-AAD7-3418F81CB0E5}"/>
              </a:ext>
            </a:extLst>
          </p:cNvPr>
          <p:cNvSpPr/>
          <p:nvPr userDrawn="1"/>
        </p:nvSpPr>
        <p:spPr>
          <a:xfrm>
            <a:off x="1635857" y="2823878"/>
            <a:ext cx="1356341" cy="1362644"/>
          </a:xfrm>
          <a:prstGeom prst="ellipse">
            <a:avLst/>
          </a:prstGeom>
          <a:solidFill>
            <a:srgbClr val="FFF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85F29F9-4F6A-4204-95F0-3971448FDA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5438" y="3129957"/>
            <a:ext cx="2037177" cy="598085"/>
          </a:xfrm>
        </p:spPr>
        <p:txBody>
          <a:bodyPr/>
          <a:lstStyle>
            <a:lvl1pPr marL="0" indent="0" algn="ctr">
              <a:buNone/>
              <a:defRPr sz="24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Number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73B4C-A8BB-443D-921A-D3EC704F45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000"/>
          <a:stretch/>
        </p:blipFill>
        <p:spPr>
          <a:xfrm flipH="1">
            <a:off x="9170133" y="4657050"/>
            <a:ext cx="3021867" cy="22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874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42A61-DB54-96F4-878F-49103DE29F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1813"/>
            <a:ext cx="12192000" cy="582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300EAE-E73D-4ADC-BF52-D07523C7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226437"/>
            <a:ext cx="10515600" cy="455036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A97A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1751-1475-40B2-A6F7-CC8420D66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47300-9A46-4341-BE09-6C04A0482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7315200" cy="365124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409E-3FFD-45D1-9571-EB52E0AD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5172" y="6480334"/>
            <a:ext cx="2743200" cy="365125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7DC2B287-1CEE-498A-9B2A-B1FCFE64B6DD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3F6B660-EE50-4E77-A21C-247924CADE04}"/>
              </a:ext>
            </a:extLst>
          </p:cNvPr>
          <p:cNvSpPr txBox="1">
            <a:spLocks/>
          </p:cNvSpPr>
          <p:nvPr userDrawn="1"/>
        </p:nvSpPr>
        <p:spPr>
          <a:xfrm>
            <a:off x="314331" y="599281"/>
            <a:ext cx="10515600" cy="455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2A97A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/>
              <a:t>Click to edit Master title style</a:t>
            </a:r>
            <a:endParaRPr lang="en-ID" sz="1800" b="0" dirty="0"/>
          </a:p>
        </p:txBody>
      </p:sp>
    </p:spTree>
    <p:extLst>
      <p:ext uri="{BB962C8B-B14F-4D97-AF65-F5344CB8AC3E}">
        <p14:creationId xmlns:p14="http://schemas.microsoft.com/office/powerpoint/2010/main" val="72625590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9D6C-003C-4B5D-BC9C-6AC18486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3AFA8-63E0-42A7-873D-A075CD1C5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A0BA6-0836-491D-A912-6BAFFB97E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C1297-66D6-4A70-A8CE-410EEEA3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9D8F3-E951-4DAD-9576-400E3EF4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A7114-317C-426D-94C3-CA88F6B5A7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65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CDCA-2967-4A2D-80E5-095C6DF8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8BC6-0F07-440B-B4D0-43FA29EC3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D8531-24A5-40A6-8346-E9B2359E2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BA623-BA20-4BBF-A3F6-55370A51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EF7BF-264C-4F3B-B8B5-E65D98A7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2D856-1D85-4B30-A7A1-21CECC22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06E00-05BD-4FB4-8ED5-8D0E441C7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2061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F989-FEC6-4A49-82C7-0DE83731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0C46A-DC1B-4C3D-9863-FBC2883D0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BB4C-34E8-47E0-868E-030A423C0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A3CED-26D8-4C2B-962D-030E68072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8E051-CEC2-4E61-AB28-8F18F1D2C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E8A3E0-DBFA-418E-B704-57F63F9B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76803-ECE8-498A-9C96-A6C3CCB0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572E3E-2062-49E7-B2BB-373B8B65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A2373-A979-4BCE-BED8-6E789C75D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7309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9EE1-ACCA-49C8-A57D-C6198B6A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4988E-FA31-4449-8A70-0779F97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6A747-495D-4594-8555-773ED94C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77792-82C4-4D2B-A75F-00B8BB0B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A9F05-6F69-4BB4-9F1C-5663AA5D0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511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FD639-676D-4189-8C1A-CA52235F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5C85-3DCB-4B96-86EE-B3F3882A0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E5D4A-77AB-418C-BCC7-D8748DD04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D8B42-FE15-4E5C-91E7-F4C47F01E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D86B1-7AAB-4A04-8042-90F1C00CC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9944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7" r:id="rId4"/>
    <p:sldLayoutId id="2147483665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5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3B7C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F3197A-80F2-BA84-61BB-9C82BD5BECD4}"/>
              </a:ext>
            </a:extLst>
          </p:cNvPr>
          <p:cNvSpPr txBox="1"/>
          <p:nvPr/>
        </p:nvSpPr>
        <p:spPr>
          <a:xfrm>
            <a:off x="1084723" y="2647599"/>
            <a:ext cx="41933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nn-NO" sz="4400" b="1" dirty="0"/>
              <a:t>Smart Campus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C7F47-F3F4-332A-6C63-AE0D9B15418F}"/>
              </a:ext>
            </a:extLst>
          </p:cNvPr>
          <p:cNvSpPr txBox="1"/>
          <p:nvPr/>
        </p:nvSpPr>
        <p:spPr>
          <a:xfrm>
            <a:off x="81056" y="6505303"/>
            <a:ext cx="355041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13637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November 2022</a:t>
            </a:r>
            <a:endParaRPr lang="en-ID" sz="2000" b="1" dirty="0">
              <a:solidFill>
                <a:srgbClr val="13637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6DECC-BF49-D7B2-01D5-BA60F917F9AD}"/>
              </a:ext>
            </a:extLst>
          </p:cNvPr>
          <p:cNvCxnSpPr/>
          <p:nvPr/>
        </p:nvCxnSpPr>
        <p:spPr>
          <a:xfrm>
            <a:off x="868680" y="3353032"/>
            <a:ext cx="4818888" cy="0"/>
          </a:xfrm>
          <a:prstGeom prst="line">
            <a:avLst/>
          </a:prstGeom>
          <a:ln>
            <a:solidFill>
              <a:srgbClr val="14647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DE97D8-3AB6-3E72-41F6-73FC1584F751}"/>
              </a:ext>
            </a:extLst>
          </p:cNvPr>
          <p:cNvSpPr txBox="1"/>
          <p:nvPr/>
        </p:nvSpPr>
        <p:spPr>
          <a:xfrm>
            <a:off x="97572" y="335303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nn-NO" sz="1800" b="1" dirty="0"/>
              <a:t>Information System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66697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42518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E-Learning System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10</a:t>
            </a:fld>
            <a:endParaRPr lang="en-ID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F7809C-41C8-1F48-6FF2-610CC66552EC}"/>
              </a:ext>
            </a:extLst>
          </p:cNvPr>
          <p:cNvSpPr/>
          <p:nvPr/>
        </p:nvSpPr>
        <p:spPr>
          <a:xfrm>
            <a:off x="4267200" y="1770116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33967D2C-27C5-8C6A-1DDB-7F09AECCB1D0}"/>
              </a:ext>
            </a:extLst>
          </p:cNvPr>
          <p:cNvGrpSpPr/>
          <p:nvPr/>
        </p:nvGrpSpPr>
        <p:grpSpPr>
          <a:xfrm>
            <a:off x="457200" y="1053511"/>
            <a:ext cx="5943601" cy="1340098"/>
            <a:chOff x="0" y="0"/>
            <a:chExt cx="7924801" cy="17867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6FB188-CCF6-2BE8-86C0-D8A729CB5F41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EA2A8C12-FBA7-4A85-4BE6-10A2AD0550B3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89711195-F787-DDB7-61E2-ADB34F205310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D038773-FDB8-B548-36DA-95FF3BB1A697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1039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endPara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14B99D-247B-1BF3-39AB-E5310B29B1FE}"/>
              </a:ext>
            </a:extLst>
          </p:cNvPr>
          <p:cNvSpPr/>
          <p:nvPr/>
        </p:nvSpPr>
        <p:spPr>
          <a:xfrm>
            <a:off x="4267200" y="3446516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266AF416-43B5-285E-EE47-B2BC35765E01}"/>
              </a:ext>
            </a:extLst>
          </p:cNvPr>
          <p:cNvGrpSpPr/>
          <p:nvPr/>
        </p:nvGrpSpPr>
        <p:grpSpPr>
          <a:xfrm>
            <a:off x="457200" y="2729911"/>
            <a:ext cx="5943601" cy="1340098"/>
            <a:chOff x="0" y="0"/>
            <a:chExt cx="7924801" cy="1786797"/>
          </a:xfrm>
        </p:grpSpPr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910F260E-61C8-373B-AC61-A7FEA57A0A44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CA7A8630-BCA6-1024-8A0D-4212ABD8A013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448CC5FC-47E6-BEC6-CE2E-306F3603F121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B9DE2440-D22C-165A-B09F-E4736E67D808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1039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endPara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D44F6BA-0080-B180-9C89-24400B3110DF}"/>
              </a:ext>
            </a:extLst>
          </p:cNvPr>
          <p:cNvSpPr/>
          <p:nvPr/>
        </p:nvSpPr>
        <p:spPr>
          <a:xfrm>
            <a:off x="4267200" y="5122916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7B47DF0D-7F21-B7C4-0EA1-0E412AD0CEC2}"/>
              </a:ext>
            </a:extLst>
          </p:cNvPr>
          <p:cNvGrpSpPr/>
          <p:nvPr/>
        </p:nvGrpSpPr>
        <p:grpSpPr>
          <a:xfrm>
            <a:off x="457200" y="4406311"/>
            <a:ext cx="5943601" cy="1340098"/>
            <a:chOff x="0" y="0"/>
            <a:chExt cx="7924801" cy="1786797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0397B3EC-DC09-030C-4557-9567DDAC9E3B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07CBAFB5-B0B3-0C32-8FDF-30C8A895D2F6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88409A6-FAB0-382E-8FBF-763CCDE47C22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4A859434-38FC-64C7-9CCB-23C95B34FA4B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1039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endPara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2734C7-5198-0F33-2FC2-327DFE7A575F}"/>
              </a:ext>
            </a:extLst>
          </p:cNvPr>
          <p:cNvSpPr txBox="1"/>
          <p:nvPr/>
        </p:nvSpPr>
        <p:spPr>
          <a:xfrm>
            <a:off x="6400801" y="1917501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di website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ADBFF-50C1-AEF1-4371-092E47B0D0BA}"/>
              </a:ext>
            </a:extLst>
          </p:cNvPr>
          <p:cNvSpPr txBox="1"/>
          <p:nvPr/>
        </p:nvSpPr>
        <p:spPr>
          <a:xfrm>
            <a:off x="6400801" y="3593901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jam </a:t>
            </a:r>
            <a:r>
              <a:rPr lang="en-US" dirty="0" err="1"/>
              <a:t>mengajar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website</a:t>
            </a: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685F2-609E-E290-789A-77DAEE23B522}"/>
              </a:ext>
            </a:extLst>
          </p:cNvPr>
          <p:cNvSpPr txBox="1"/>
          <p:nvPr/>
        </p:nvSpPr>
        <p:spPr>
          <a:xfrm>
            <a:off x="6400801" y="5270301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upload dan download </a:t>
            </a:r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3497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42518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E-Learning System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11</a:t>
            </a:fld>
            <a:endParaRPr lang="en-ID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6215E3-A2A5-AC97-9B97-D5072D7A2CA3}"/>
              </a:ext>
            </a:extLst>
          </p:cNvPr>
          <p:cNvSpPr/>
          <p:nvPr/>
        </p:nvSpPr>
        <p:spPr>
          <a:xfrm>
            <a:off x="4267200" y="1678676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AD5FC4C6-9096-B042-EEA3-496BF8DDF0B7}"/>
              </a:ext>
            </a:extLst>
          </p:cNvPr>
          <p:cNvGrpSpPr/>
          <p:nvPr/>
        </p:nvGrpSpPr>
        <p:grpSpPr>
          <a:xfrm>
            <a:off x="457200" y="962071"/>
            <a:ext cx="5943601" cy="1340098"/>
            <a:chOff x="0" y="0"/>
            <a:chExt cx="7924801" cy="17867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86BB58-F117-F7BC-83CE-A96B0994F829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DA3874B9-BB07-395C-2108-8A03009D2C36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8F1FCE7E-B86F-23ED-73FA-AE5A395B7F18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DDEA2881-4F5A-2B22-6CE5-34BAA7F38A7F}"/>
                </a:ext>
              </a:extLst>
            </p:cNvPr>
            <p:cNvSpPr txBox="1"/>
            <p:nvPr/>
          </p:nvSpPr>
          <p:spPr>
            <a:xfrm>
              <a:off x="446024" y="809248"/>
              <a:ext cx="6778145" cy="4856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Nilai dan Upload Nilai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D3DD71-68CF-06A4-1F2A-EF7AE4B1AA27}"/>
              </a:ext>
            </a:extLst>
          </p:cNvPr>
          <p:cNvSpPr txBox="1"/>
          <p:nvPr/>
        </p:nvSpPr>
        <p:spPr>
          <a:xfrm>
            <a:off x="6400801" y="1798629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dan </a:t>
            </a:r>
            <a:r>
              <a:rPr lang="en-US" dirty="0" err="1"/>
              <a:t>fitur</a:t>
            </a:r>
            <a:r>
              <a:rPr lang="en-US" dirty="0"/>
              <a:t> upload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pengajar</a:t>
            </a:r>
            <a:endParaRPr lang="en-ID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EEFCD1-E57F-256B-960F-7D64D80428FF}"/>
              </a:ext>
            </a:extLst>
          </p:cNvPr>
          <p:cNvSpPr/>
          <p:nvPr/>
        </p:nvSpPr>
        <p:spPr>
          <a:xfrm>
            <a:off x="4267200" y="3355076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89A4B40D-EC35-C0E1-28F9-8A64442E0938}"/>
              </a:ext>
            </a:extLst>
          </p:cNvPr>
          <p:cNvGrpSpPr/>
          <p:nvPr/>
        </p:nvGrpSpPr>
        <p:grpSpPr>
          <a:xfrm>
            <a:off x="457200" y="2638471"/>
            <a:ext cx="5943601" cy="1340098"/>
            <a:chOff x="0" y="0"/>
            <a:chExt cx="7924801" cy="1786797"/>
          </a:xfrm>
        </p:grpSpPr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270039F4-B84C-C13E-35F2-67CA88037A37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532A2EF8-2C00-04F8-CA50-8F8A8B79C741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F2208B0E-D66B-1392-B46D-CD44F151887F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2D9CA085-47F7-960F-822C-1A042408533A}"/>
                </a:ext>
              </a:extLst>
            </p:cNvPr>
            <p:cNvSpPr txBox="1"/>
            <p:nvPr/>
          </p:nvSpPr>
          <p:spPr>
            <a:xfrm>
              <a:off x="446024" y="843769"/>
              <a:ext cx="6778145" cy="4856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Tugas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Penilaiannya</a:t>
              </a:r>
              <a:endPara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DD433B9-77E4-E5A1-46C5-BCA786C9FEC8}"/>
              </a:ext>
            </a:extLst>
          </p:cNvPr>
          <p:cNvSpPr txBox="1"/>
          <p:nvPr/>
        </p:nvSpPr>
        <p:spPr>
          <a:xfrm>
            <a:off x="6400801" y="3475029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dan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penilainnya</a:t>
            </a:r>
            <a:endParaRPr lang="en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DFEF73A-CBC0-2D6F-4CB8-52D8A9319308}"/>
              </a:ext>
            </a:extLst>
          </p:cNvPr>
          <p:cNvSpPr/>
          <p:nvPr/>
        </p:nvSpPr>
        <p:spPr>
          <a:xfrm>
            <a:off x="4267200" y="5031476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A60E0589-F111-6781-B033-A16C02EA8B88}"/>
              </a:ext>
            </a:extLst>
          </p:cNvPr>
          <p:cNvGrpSpPr/>
          <p:nvPr/>
        </p:nvGrpSpPr>
        <p:grpSpPr>
          <a:xfrm>
            <a:off x="457200" y="4314871"/>
            <a:ext cx="5943601" cy="1340098"/>
            <a:chOff x="0" y="0"/>
            <a:chExt cx="7924801" cy="1786797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E05BBEEB-61E3-8ECC-C090-48E80F009D78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A41BB568-E5CB-9C99-9EBA-EA0ACF6F5D2F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1CFBB093-861F-26BE-0CBF-2D961CFC231D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7DE5F728-3E56-F412-8E89-CDB030A7092F}"/>
                </a:ext>
              </a:extLst>
            </p:cNvPr>
            <p:cNvSpPr txBox="1"/>
            <p:nvPr/>
          </p:nvSpPr>
          <p:spPr>
            <a:xfrm>
              <a:off x="446024" y="712672"/>
              <a:ext cx="6778145" cy="4856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Ujian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yang Realtime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Hasilnya</a:t>
              </a:r>
              <a:endPara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B311D8-E9D2-DF63-8EFD-096628ADF63F}"/>
              </a:ext>
            </a:extLst>
          </p:cNvPr>
          <p:cNvSpPr txBox="1"/>
          <p:nvPr/>
        </p:nvSpPr>
        <p:spPr>
          <a:xfrm>
            <a:off x="6400801" y="5151429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lewat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dan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diketahui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7595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42518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General System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12</a:t>
            </a:fld>
            <a:endParaRPr lang="en-ID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C0137D-6EB9-BE98-FBDA-E88AC5A1A2CE}"/>
              </a:ext>
            </a:extLst>
          </p:cNvPr>
          <p:cNvSpPr/>
          <p:nvPr/>
        </p:nvSpPr>
        <p:spPr>
          <a:xfrm>
            <a:off x="381002" y="1447800"/>
            <a:ext cx="5867400" cy="914400"/>
          </a:xfrm>
          <a:prstGeom prst="roundRect">
            <a:avLst/>
          </a:prstGeom>
          <a:solidFill>
            <a:srgbClr val="36B5C3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Sistem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Penerimaan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Mahasiswa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Baru</a:t>
            </a:r>
            <a:r>
              <a:rPr lang="en-US" sz="2800" dirty="0">
                <a:solidFill>
                  <a:schemeClr val="tx1"/>
                </a:solidFill>
              </a:rPr>
              <a:t> (PMB) Online</a:t>
            </a:r>
            <a:endParaRPr lang="en-ID" sz="28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77A3FE-A67F-9B23-AB0C-F8525AC78FF6}"/>
              </a:ext>
            </a:extLst>
          </p:cNvPr>
          <p:cNvSpPr/>
          <p:nvPr/>
        </p:nvSpPr>
        <p:spPr>
          <a:xfrm>
            <a:off x="381002" y="2971800"/>
            <a:ext cx="5867400" cy="914400"/>
          </a:xfrm>
          <a:prstGeom prst="roundRect">
            <a:avLst/>
          </a:prstGeom>
          <a:solidFill>
            <a:srgbClr val="36B5C3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Sistem</a:t>
            </a:r>
            <a:r>
              <a:rPr lang="en-US" sz="2800" dirty="0">
                <a:solidFill>
                  <a:schemeClr val="tx1"/>
                </a:solidFill>
              </a:rPr>
              <a:t> Management </a:t>
            </a:r>
            <a:r>
              <a:rPr lang="en-US" sz="2800" dirty="0" err="1">
                <a:solidFill>
                  <a:schemeClr val="tx1"/>
                </a:solidFill>
              </a:rPr>
              <a:t>Pengelolaan</a:t>
            </a:r>
            <a:r>
              <a:rPr lang="en-US" sz="2800" dirty="0">
                <a:solidFill>
                  <a:schemeClr val="tx1"/>
                </a:solidFill>
              </a:rPr>
              <a:t> Sarana dan </a:t>
            </a:r>
            <a:r>
              <a:rPr lang="en-US" sz="2800" dirty="0" err="1">
                <a:solidFill>
                  <a:schemeClr val="tx1"/>
                </a:solidFill>
              </a:rPr>
              <a:t>Prasarana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Kampus</a:t>
            </a:r>
            <a:endParaRPr lang="en-ID" sz="28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1A31E0-60AA-F80F-0532-23CE0AC757A3}"/>
              </a:ext>
            </a:extLst>
          </p:cNvPr>
          <p:cNvSpPr/>
          <p:nvPr/>
        </p:nvSpPr>
        <p:spPr>
          <a:xfrm>
            <a:off x="381002" y="4495800"/>
            <a:ext cx="5867400" cy="914400"/>
          </a:xfrm>
          <a:prstGeom prst="roundRect">
            <a:avLst/>
          </a:prstGeom>
          <a:solidFill>
            <a:srgbClr val="36B5C3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Customize System </a:t>
            </a:r>
            <a:r>
              <a:rPr lang="en-US" sz="2800" dirty="0" err="1">
                <a:solidFill>
                  <a:schemeClr val="tx1"/>
                </a:solidFill>
              </a:rPr>
              <a:t>sesua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Kebutuhan</a:t>
            </a:r>
            <a:endParaRPr lang="en-ID" sz="2800" dirty="0">
              <a:solidFill>
                <a:schemeClr val="tx1"/>
              </a:solidFill>
            </a:endParaRPr>
          </a:p>
        </p:txBody>
      </p:sp>
      <p:pic>
        <p:nvPicPr>
          <p:cNvPr id="7" name="Picture 2" descr="Sederhanakan Tugas General Affair Dengan Software GA">
            <a:extLst>
              <a:ext uri="{FF2B5EF4-FFF2-40B4-BE49-F238E27FC236}">
                <a16:creationId xmlns:a16="http://schemas.microsoft.com/office/drawing/2014/main" id="{8A223752-0750-6C3B-24F4-92B65BB2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193" y="1447800"/>
            <a:ext cx="5609438" cy="39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60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42518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Artificial Intelligence Chatbot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13</a:t>
            </a:fld>
            <a:endParaRPr lang="en-ID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47426A-3CA2-A099-B0F7-F97266B2D2AB}"/>
              </a:ext>
            </a:extLst>
          </p:cNvPr>
          <p:cNvSpPr/>
          <p:nvPr/>
        </p:nvSpPr>
        <p:spPr>
          <a:xfrm>
            <a:off x="1130808" y="2350008"/>
            <a:ext cx="5867400" cy="914400"/>
          </a:xfrm>
          <a:prstGeom prst="roundRect">
            <a:avLst/>
          </a:prstGeom>
          <a:solidFill>
            <a:srgbClr val="36B5C3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Sistem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Penerimaan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Mahasiswa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Baru</a:t>
            </a:r>
            <a:r>
              <a:rPr lang="en-US" sz="2800" dirty="0">
                <a:solidFill>
                  <a:schemeClr val="tx1"/>
                </a:solidFill>
              </a:rPr>
              <a:t> (PMB) Online</a:t>
            </a:r>
            <a:endParaRPr lang="en-ID" sz="28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F708D-60B3-F131-A6EA-88EC779A23A8}"/>
              </a:ext>
            </a:extLst>
          </p:cNvPr>
          <p:cNvSpPr/>
          <p:nvPr/>
        </p:nvSpPr>
        <p:spPr>
          <a:xfrm>
            <a:off x="1130808" y="3874008"/>
            <a:ext cx="5867400" cy="1754908"/>
          </a:xfrm>
          <a:prstGeom prst="roundRect">
            <a:avLst/>
          </a:prstGeom>
          <a:solidFill>
            <a:srgbClr val="36B5C3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Layanan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Praktis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untuk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Dosen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Mahasiswa</a:t>
            </a:r>
            <a:r>
              <a:rPr lang="en-US" sz="2800" dirty="0">
                <a:solidFill>
                  <a:schemeClr val="tx1"/>
                </a:solidFill>
              </a:rPr>
              <a:t> dan </a:t>
            </a:r>
            <a:r>
              <a:rPr lang="en-US" sz="2800" dirty="0" err="1">
                <a:solidFill>
                  <a:schemeClr val="tx1"/>
                </a:solidFill>
              </a:rPr>
              <a:t>Orangtua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Mahasiswa</a:t>
            </a:r>
            <a:r>
              <a:rPr lang="en-US" sz="2800" dirty="0">
                <a:solidFill>
                  <a:schemeClr val="tx1"/>
                </a:solidFill>
              </a:rPr>
              <a:t> (</a:t>
            </a:r>
            <a:r>
              <a:rPr lang="en-US" sz="2800" dirty="0" err="1">
                <a:solidFill>
                  <a:schemeClr val="tx1"/>
                </a:solidFill>
              </a:rPr>
              <a:t>Jadwal</a:t>
            </a:r>
            <a:r>
              <a:rPr lang="en-US" sz="2800" dirty="0">
                <a:solidFill>
                  <a:schemeClr val="tx1"/>
                </a:solidFill>
              </a:rPr>
              <a:t> Pelajaran, </a:t>
            </a:r>
            <a:r>
              <a:rPr lang="en-US" sz="2800" dirty="0" err="1">
                <a:solidFill>
                  <a:schemeClr val="tx1"/>
                </a:solidFill>
              </a:rPr>
              <a:t>Absensi</a:t>
            </a:r>
            <a:r>
              <a:rPr lang="en-US" sz="2800" dirty="0">
                <a:solidFill>
                  <a:schemeClr val="tx1"/>
                </a:solidFill>
              </a:rPr>
              <a:t>, Info </a:t>
            </a:r>
            <a:r>
              <a:rPr lang="en-US" sz="2800" dirty="0" err="1">
                <a:solidFill>
                  <a:schemeClr val="tx1"/>
                </a:solidFill>
              </a:rPr>
              <a:t>Tugas</a:t>
            </a:r>
            <a:r>
              <a:rPr lang="en-US" sz="2800" dirty="0">
                <a:solidFill>
                  <a:schemeClr val="tx1"/>
                </a:solidFill>
              </a:rPr>
              <a:t> dan Nilai / </a:t>
            </a:r>
            <a:r>
              <a:rPr lang="en-US" sz="2800" dirty="0" err="1">
                <a:solidFill>
                  <a:schemeClr val="tx1"/>
                </a:solidFill>
              </a:rPr>
              <a:t>Ujian</a:t>
            </a:r>
            <a:endParaRPr lang="en-ID" sz="2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0F109-B547-496A-3AE4-26A738FE7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69848"/>
            <a:ext cx="2667000" cy="5107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FDA4A-15D4-8F11-6A7B-07489E2F16AA}"/>
              </a:ext>
            </a:extLst>
          </p:cNvPr>
          <p:cNvSpPr txBox="1"/>
          <p:nvPr/>
        </p:nvSpPr>
        <p:spPr>
          <a:xfrm>
            <a:off x="1130808" y="1359408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Fitur Chatbot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1059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42518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Sistem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Notifikasi</a:t>
            </a:r>
            <a:endParaRPr lang="en-US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14</a:t>
            </a:fld>
            <a:endParaRPr lang="en-ID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AE551-6E21-4A8E-A25F-86C477B9B38C}"/>
              </a:ext>
            </a:extLst>
          </p:cNvPr>
          <p:cNvGrpSpPr>
            <a:grpSpLocks noChangeAspect="1"/>
          </p:cNvGrpSpPr>
          <p:nvPr/>
        </p:nvGrpSpPr>
        <p:grpSpPr>
          <a:xfrm>
            <a:off x="8934766" y="1002683"/>
            <a:ext cx="2889523" cy="4893180"/>
            <a:chOff x="0" y="0"/>
            <a:chExt cx="5001260" cy="101638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717F65B-7C80-16B2-6637-C6276807F263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B75188F-5857-FC3E-DB54-1CDB04137502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6002" t="2841" r="-110924" b="4693"/>
              </a:stretch>
            </a:blipFill>
          </p:spPr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180541-BA8A-248A-8533-D0BFE16BEBD8}"/>
              </a:ext>
            </a:extLst>
          </p:cNvPr>
          <p:cNvGrpSpPr>
            <a:grpSpLocks noChangeAspect="1"/>
          </p:cNvGrpSpPr>
          <p:nvPr/>
        </p:nvGrpSpPr>
        <p:grpSpPr>
          <a:xfrm>
            <a:off x="6918572" y="2358320"/>
            <a:ext cx="2927150" cy="3976342"/>
            <a:chOff x="0" y="0"/>
            <a:chExt cx="5001260" cy="1016381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C699F74-77F6-B95D-6083-3146E10A9B82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7F081E8-F235-AFDA-6FD8-3423EF6E523E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5845" t="2841" r="-110768" b="4693"/>
              </a:stretch>
            </a:blip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CEA0BD-C489-52D6-B33F-0C64088C49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34766" y="2049388"/>
            <a:ext cx="1018953" cy="1018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C4468-04EC-9BD2-B301-9F432981F71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914201" y="912158"/>
            <a:ext cx="1018103" cy="10181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991170-64F1-FFB7-9CD3-1181B6E0716F}"/>
              </a:ext>
            </a:extLst>
          </p:cNvPr>
          <p:cNvGrpSpPr/>
          <p:nvPr/>
        </p:nvGrpSpPr>
        <p:grpSpPr>
          <a:xfrm>
            <a:off x="1862628" y="932125"/>
            <a:ext cx="6239861" cy="1159334"/>
            <a:chOff x="0" y="0"/>
            <a:chExt cx="7002242" cy="1300980"/>
          </a:xfrm>
          <a:solidFill>
            <a:schemeClr val="bg1">
              <a:lumMod val="50000"/>
            </a:schemeClr>
          </a:solidFill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4959F31-D4B1-4452-64DC-CFCC1901B1F2}"/>
                </a:ext>
              </a:extLst>
            </p:cNvPr>
            <p:cNvSpPr/>
            <p:nvPr/>
          </p:nvSpPr>
          <p:spPr>
            <a:xfrm>
              <a:off x="0" y="0"/>
              <a:ext cx="7002242" cy="1400040"/>
            </a:xfrm>
            <a:custGeom>
              <a:avLst/>
              <a:gdLst/>
              <a:ahLst/>
              <a:cxnLst/>
              <a:rect l="l" t="t" r="r" b="b"/>
              <a:pathLst>
                <a:path w="7002242" h="1400040">
                  <a:moveTo>
                    <a:pt x="6379943" y="829810"/>
                  </a:moveTo>
                  <a:cubicBezTo>
                    <a:pt x="6379943" y="823460"/>
                    <a:pt x="6381213" y="818380"/>
                    <a:pt x="6381213" y="810760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810760"/>
                  </a:lnTo>
                  <a:cubicBezTo>
                    <a:pt x="0" y="1080000"/>
                    <a:pt x="209550" y="1300980"/>
                    <a:pt x="466090" y="1300980"/>
                  </a:cubicBezTo>
                  <a:lnTo>
                    <a:pt x="5913852" y="1300980"/>
                  </a:lnTo>
                  <a:cubicBezTo>
                    <a:pt x="6026883" y="1300980"/>
                    <a:pt x="6131022" y="1257800"/>
                    <a:pt x="6211033" y="1187950"/>
                  </a:cubicBezTo>
                  <a:cubicBezTo>
                    <a:pt x="6341842" y="1259070"/>
                    <a:pt x="6654262" y="1400040"/>
                    <a:pt x="7000973" y="1193030"/>
                  </a:cubicBezTo>
                  <a:cubicBezTo>
                    <a:pt x="7002242" y="1193030"/>
                    <a:pt x="6689823" y="1194300"/>
                    <a:pt x="6379943" y="829810"/>
                  </a:cubicBezTo>
                  <a:lnTo>
                    <a:pt x="6379943" y="82981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2A7DB239-0BE8-BBCF-932F-AF885E3A63FA}"/>
              </a:ext>
            </a:extLst>
          </p:cNvPr>
          <p:cNvGrpSpPr/>
          <p:nvPr/>
        </p:nvGrpSpPr>
        <p:grpSpPr>
          <a:xfrm>
            <a:off x="1116735" y="2366507"/>
            <a:ext cx="5319771" cy="988386"/>
            <a:chOff x="0" y="0"/>
            <a:chExt cx="7002242" cy="1300980"/>
          </a:xfrm>
          <a:solidFill>
            <a:schemeClr val="bg1">
              <a:lumMod val="50000"/>
            </a:schemeClr>
          </a:solidFill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860F07D-35A0-A067-844D-514ED50D0740}"/>
                </a:ext>
              </a:extLst>
            </p:cNvPr>
            <p:cNvSpPr/>
            <p:nvPr/>
          </p:nvSpPr>
          <p:spPr>
            <a:xfrm>
              <a:off x="0" y="0"/>
              <a:ext cx="7002242" cy="1400040"/>
            </a:xfrm>
            <a:custGeom>
              <a:avLst/>
              <a:gdLst/>
              <a:ahLst/>
              <a:cxnLst/>
              <a:rect l="l" t="t" r="r" b="b"/>
              <a:pathLst>
                <a:path w="7002242" h="1400040">
                  <a:moveTo>
                    <a:pt x="6379943" y="829810"/>
                  </a:moveTo>
                  <a:cubicBezTo>
                    <a:pt x="6379943" y="823460"/>
                    <a:pt x="6381213" y="818380"/>
                    <a:pt x="6381213" y="810760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810760"/>
                  </a:lnTo>
                  <a:cubicBezTo>
                    <a:pt x="0" y="1080000"/>
                    <a:pt x="209550" y="1300980"/>
                    <a:pt x="466090" y="1300980"/>
                  </a:cubicBezTo>
                  <a:lnTo>
                    <a:pt x="5913852" y="1300980"/>
                  </a:lnTo>
                  <a:cubicBezTo>
                    <a:pt x="6026883" y="1300980"/>
                    <a:pt x="6131022" y="1257800"/>
                    <a:pt x="6211033" y="1187950"/>
                  </a:cubicBezTo>
                  <a:cubicBezTo>
                    <a:pt x="6341842" y="1259070"/>
                    <a:pt x="6654262" y="1400040"/>
                    <a:pt x="7000973" y="1193030"/>
                  </a:cubicBezTo>
                  <a:cubicBezTo>
                    <a:pt x="7002242" y="1193030"/>
                    <a:pt x="6689823" y="1194300"/>
                    <a:pt x="6379943" y="829810"/>
                  </a:cubicBezTo>
                  <a:lnTo>
                    <a:pt x="6379943" y="82981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44522720-8CFB-4878-7184-86EC2B813CE2}"/>
              </a:ext>
            </a:extLst>
          </p:cNvPr>
          <p:cNvGrpSpPr/>
          <p:nvPr/>
        </p:nvGrpSpPr>
        <p:grpSpPr>
          <a:xfrm>
            <a:off x="428076" y="3556810"/>
            <a:ext cx="5960461" cy="1107423"/>
            <a:chOff x="0" y="0"/>
            <a:chExt cx="7002242" cy="1300980"/>
          </a:xfrm>
          <a:solidFill>
            <a:schemeClr val="bg1">
              <a:lumMod val="50000"/>
            </a:schemeClr>
          </a:solidFill>
        </p:grpSpPr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EC0C40BA-0F7C-197D-F516-640D69CCEB2E}"/>
                </a:ext>
              </a:extLst>
            </p:cNvPr>
            <p:cNvSpPr/>
            <p:nvPr/>
          </p:nvSpPr>
          <p:spPr>
            <a:xfrm>
              <a:off x="0" y="0"/>
              <a:ext cx="7002242" cy="1400040"/>
            </a:xfrm>
            <a:custGeom>
              <a:avLst/>
              <a:gdLst/>
              <a:ahLst/>
              <a:cxnLst/>
              <a:rect l="l" t="t" r="r" b="b"/>
              <a:pathLst>
                <a:path w="7002242" h="1400040">
                  <a:moveTo>
                    <a:pt x="6379943" y="829810"/>
                  </a:moveTo>
                  <a:cubicBezTo>
                    <a:pt x="6379943" y="823460"/>
                    <a:pt x="6381213" y="818380"/>
                    <a:pt x="6381213" y="810760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810760"/>
                  </a:lnTo>
                  <a:cubicBezTo>
                    <a:pt x="0" y="1080000"/>
                    <a:pt x="209550" y="1300980"/>
                    <a:pt x="466090" y="1300980"/>
                  </a:cubicBezTo>
                  <a:lnTo>
                    <a:pt x="5913852" y="1300980"/>
                  </a:lnTo>
                  <a:cubicBezTo>
                    <a:pt x="6026883" y="1300980"/>
                    <a:pt x="6131022" y="1257800"/>
                    <a:pt x="6211033" y="1187950"/>
                  </a:cubicBezTo>
                  <a:cubicBezTo>
                    <a:pt x="6341842" y="1259070"/>
                    <a:pt x="6654262" y="1400040"/>
                    <a:pt x="7000973" y="1193030"/>
                  </a:cubicBezTo>
                  <a:cubicBezTo>
                    <a:pt x="7002242" y="1193030"/>
                    <a:pt x="6689823" y="1194300"/>
                    <a:pt x="6379943" y="829810"/>
                  </a:cubicBezTo>
                  <a:lnTo>
                    <a:pt x="6379943" y="82981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sp>
      </p:grpSp>
      <p:grpSp>
        <p:nvGrpSpPr>
          <p:cNvPr id="19" name="Group 26">
            <a:extLst>
              <a:ext uri="{FF2B5EF4-FFF2-40B4-BE49-F238E27FC236}">
                <a16:creationId xmlns:a16="http://schemas.microsoft.com/office/drawing/2014/main" id="{DF1D5E97-C9D4-6D22-7423-9C1430C8FB1C}"/>
              </a:ext>
            </a:extLst>
          </p:cNvPr>
          <p:cNvGrpSpPr/>
          <p:nvPr/>
        </p:nvGrpSpPr>
        <p:grpSpPr>
          <a:xfrm>
            <a:off x="1114169" y="4986420"/>
            <a:ext cx="5319771" cy="1161623"/>
            <a:chOff x="0" y="0"/>
            <a:chExt cx="7002242" cy="1529007"/>
          </a:xfrm>
          <a:solidFill>
            <a:schemeClr val="bg1">
              <a:lumMod val="50000"/>
            </a:schemeClr>
          </a:solidFill>
        </p:grpSpPr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753AF8BF-ECF6-C5AD-C224-E33274D73CE4}"/>
                </a:ext>
              </a:extLst>
            </p:cNvPr>
            <p:cNvSpPr/>
            <p:nvPr/>
          </p:nvSpPr>
          <p:spPr>
            <a:xfrm>
              <a:off x="0" y="0"/>
              <a:ext cx="7002242" cy="1628067"/>
            </a:xfrm>
            <a:custGeom>
              <a:avLst/>
              <a:gdLst/>
              <a:ahLst/>
              <a:cxnLst/>
              <a:rect l="l" t="t" r="r" b="b"/>
              <a:pathLst>
                <a:path w="7002242" h="1628067">
                  <a:moveTo>
                    <a:pt x="6379943" y="1057837"/>
                  </a:moveTo>
                  <a:cubicBezTo>
                    <a:pt x="6379943" y="1051487"/>
                    <a:pt x="6381213" y="1046407"/>
                    <a:pt x="6381213" y="1038787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038787"/>
                  </a:lnTo>
                  <a:cubicBezTo>
                    <a:pt x="0" y="1308027"/>
                    <a:pt x="209550" y="1529007"/>
                    <a:pt x="466090" y="1529007"/>
                  </a:cubicBezTo>
                  <a:lnTo>
                    <a:pt x="5913852" y="1529007"/>
                  </a:lnTo>
                  <a:cubicBezTo>
                    <a:pt x="6026883" y="1529007"/>
                    <a:pt x="6131022" y="1485827"/>
                    <a:pt x="6211033" y="1415977"/>
                  </a:cubicBezTo>
                  <a:cubicBezTo>
                    <a:pt x="6341842" y="1487097"/>
                    <a:pt x="6654262" y="1628067"/>
                    <a:pt x="7000973" y="1421057"/>
                  </a:cubicBezTo>
                  <a:cubicBezTo>
                    <a:pt x="7002242" y="1421057"/>
                    <a:pt x="6689823" y="1422327"/>
                    <a:pt x="6379943" y="1057837"/>
                  </a:cubicBezTo>
                  <a:lnTo>
                    <a:pt x="6379943" y="1057837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sp>
      </p:grpSp>
      <p:grpSp>
        <p:nvGrpSpPr>
          <p:cNvPr id="21" name="Group 13">
            <a:extLst>
              <a:ext uri="{FF2B5EF4-FFF2-40B4-BE49-F238E27FC236}">
                <a16:creationId xmlns:a16="http://schemas.microsoft.com/office/drawing/2014/main" id="{FF355A2E-1FA3-3C5F-D9C9-4FEA204B58B9}"/>
              </a:ext>
            </a:extLst>
          </p:cNvPr>
          <p:cNvGrpSpPr/>
          <p:nvPr/>
        </p:nvGrpSpPr>
        <p:grpSpPr>
          <a:xfrm>
            <a:off x="1418671" y="1088497"/>
            <a:ext cx="6277961" cy="762265"/>
            <a:chOff x="0" y="-76200"/>
            <a:chExt cx="12555923" cy="1524531"/>
          </a:xfrm>
        </p:grpSpPr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186E0F69-EB12-FBAD-9376-9297B8FBA7B1}"/>
                </a:ext>
              </a:extLst>
            </p:cNvPr>
            <p:cNvSpPr txBox="1"/>
            <p:nvPr/>
          </p:nvSpPr>
          <p:spPr>
            <a:xfrm>
              <a:off x="76200" y="-76200"/>
              <a:ext cx="12479723" cy="913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 err="1">
                  <a:solidFill>
                    <a:srgbClr val="000000"/>
                  </a:solidFill>
                </a:rPr>
                <a:t>Notifikasi</a:t>
              </a:r>
              <a:r>
                <a:rPr lang="en-US" sz="2800" dirty="0">
                  <a:solidFill>
                    <a:srgbClr val="000000"/>
                  </a:solidFill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</a:rPr>
                <a:t>untuk</a:t>
              </a:r>
              <a:r>
                <a:rPr lang="en-US" sz="2800" dirty="0">
                  <a:solidFill>
                    <a:srgbClr val="000000"/>
                  </a:solidFill>
                </a:rPr>
                <a:t> Stakeholder</a:t>
              </a:r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02175DF6-9DDA-6332-F9B9-86C8FD8F5EE4}"/>
                </a:ext>
              </a:extLst>
            </p:cNvPr>
            <p:cNvSpPr txBox="1"/>
            <p:nvPr/>
          </p:nvSpPr>
          <p:spPr>
            <a:xfrm>
              <a:off x="0" y="839189"/>
              <a:ext cx="12479723" cy="60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</a:pPr>
              <a:r>
                <a:rPr lang="en-US" sz="1867" dirty="0" err="1">
                  <a:solidFill>
                    <a:srgbClr val="FFFFFF"/>
                  </a:solidFill>
                </a:rPr>
                <a:t>Notifikasi</a:t>
              </a:r>
              <a:r>
                <a:rPr lang="en-US" sz="1867" dirty="0">
                  <a:solidFill>
                    <a:srgbClr val="FFFFFF"/>
                  </a:solidFill>
                </a:rPr>
                <a:t> </a:t>
              </a:r>
              <a:r>
                <a:rPr lang="en-US" sz="1867" dirty="0" err="1">
                  <a:solidFill>
                    <a:srgbClr val="FFFFFF"/>
                  </a:solidFill>
                </a:rPr>
                <a:t>untuk</a:t>
              </a:r>
              <a:r>
                <a:rPr lang="en-US" sz="1867" dirty="0">
                  <a:solidFill>
                    <a:srgbClr val="FFFFFF"/>
                  </a:solidFill>
                </a:rPr>
                <a:t> </a:t>
              </a:r>
              <a:r>
                <a:rPr lang="en-US" sz="1867" dirty="0" err="1">
                  <a:solidFill>
                    <a:srgbClr val="FFFFFF"/>
                  </a:solidFill>
                </a:rPr>
                <a:t>Rektor</a:t>
              </a:r>
              <a:r>
                <a:rPr lang="en-US" sz="1867" dirty="0">
                  <a:solidFill>
                    <a:srgbClr val="FFFFFF"/>
                  </a:solidFill>
                </a:rPr>
                <a:t>, </a:t>
              </a:r>
              <a:r>
                <a:rPr lang="en-US" sz="1867" dirty="0" err="1">
                  <a:solidFill>
                    <a:srgbClr val="FFFFFF"/>
                  </a:solidFill>
                </a:rPr>
                <a:t>Manajemen</a:t>
              </a:r>
              <a:r>
                <a:rPr lang="en-US" sz="1867" dirty="0">
                  <a:solidFill>
                    <a:srgbClr val="FFFFFF"/>
                  </a:solidFill>
                </a:rPr>
                <a:t> </a:t>
              </a:r>
              <a:r>
                <a:rPr lang="en-US" sz="1867" dirty="0" err="1">
                  <a:solidFill>
                    <a:srgbClr val="FFFFFF"/>
                  </a:solidFill>
                </a:rPr>
                <a:t>Kampus</a:t>
              </a:r>
              <a:endParaRPr lang="en-US" sz="1867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18">
            <a:extLst>
              <a:ext uri="{FF2B5EF4-FFF2-40B4-BE49-F238E27FC236}">
                <a16:creationId xmlns:a16="http://schemas.microsoft.com/office/drawing/2014/main" id="{34BB6F0B-8842-5440-7F1D-F5D19C0F93EB}"/>
              </a:ext>
            </a:extLst>
          </p:cNvPr>
          <p:cNvGrpSpPr/>
          <p:nvPr/>
        </p:nvGrpSpPr>
        <p:grpSpPr>
          <a:xfrm>
            <a:off x="1179821" y="2557174"/>
            <a:ext cx="4690001" cy="619158"/>
            <a:chOff x="0" y="-66675"/>
            <a:chExt cx="9380001" cy="1238316"/>
          </a:xfrm>
        </p:grpSpPr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9CC8DE44-0ED2-3663-2453-EE13AC67D51B}"/>
                </a:ext>
              </a:extLst>
            </p:cNvPr>
            <p:cNvSpPr txBox="1"/>
            <p:nvPr/>
          </p:nvSpPr>
          <p:spPr>
            <a:xfrm>
              <a:off x="56928" y="-66675"/>
              <a:ext cx="9323073" cy="70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1"/>
                </a:lnSpc>
              </a:pPr>
              <a:r>
                <a:rPr lang="en-US" sz="2165">
                  <a:solidFill>
                    <a:srgbClr val="000000"/>
                  </a:solidFill>
                </a:rPr>
                <a:t>Notifikasi untuk Wali Mahasiswa</a:t>
              </a:r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D05BB8A5-DF25-DF90-AAC3-ADA5E2E3EF2C}"/>
                </a:ext>
              </a:extLst>
            </p:cNvPr>
            <p:cNvSpPr txBox="1"/>
            <p:nvPr/>
          </p:nvSpPr>
          <p:spPr>
            <a:xfrm>
              <a:off x="0" y="655089"/>
              <a:ext cx="9323073" cy="516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600" dirty="0" err="1">
                  <a:solidFill>
                    <a:srgbClr val="FFFFFF"/>
                  </a:solidFill>
                </a:rPr>
                <a:t>Notifikasi</a:t>
              </a:r>
              <a:r>
                <a:rPr lang="en-US" sz="1600" dirty="0">
                  <a:solidFill>
                    <a:srgbClr val="FFFFFF"/>
                  </a:solidFill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</a:rPr>
                <a:t>Absensi</a:t>
              </a:r>
              <a:r>
                <a:rPr lang="en-US" sz="1600" dirty="0">
                  <a:solidFill>
                    <a:srgbClr val="FFFFFF"/>
                  </a:solidFill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</a:rPr>
                <a:t>Siswa</a:t>
              </a:r>
              <a:r>
                <a:rPr lang="en-US" sz="1600" dirty="0">
                  <a:solidFill>
                    <a:srgbClr val="FFFFFF"/>
                  </a:solidFill>
                </a:rPr>
                <a:t>, </a:t>
              </a:r>
              <a:r>
                <a:rPr lang="en-US" sz="1600" dirty="0" err="1">
                  <a:solidFill>
                    <a:srgbClr val="FFFFFF"/>
                  </a:solidFill>
                </a:rPr>
                <a:t>Pembayaran</a:t>
              </a:r>
              <a:r>
                <a:rPr lang="en-US" sz="1600" dirty="0">
                  <a:solidFill>
                    <a:srgbClr val="FFFFFF"/>
                  </a:solidFill>
                </a:rPr>
                <a:t>, </a:t>
              </a:r>
              <a:r>
                <a:rPr lang="en-US" sz="1600" dirty="0" err="1">
                  <a:solidFill>
                    <a:srgbClr val="FFFFFF"/>
                  </a:solidFill>
                </a:rPr>
                <a:t>dll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23">
            <a:extLst>
              <a:ext uri="{FF2B5EF4-FFF2-40B4-BE49-F238E27FC236}">
                <a16:creationId xmlns:a16="http://schemas.microsoft.com/office/drawing/2014/main" id="{2DB8AE29-B6BC-BCB4-2825-EDC5A183F9FF}"/>
              </a:ext>
            </a:extLst>
          </p:cNvPr>
          <p:cNvGrpSpPr/>
          <p:nvPr/>
        </p:nvGrpSpPr>
        <p:grpSpPr>
          <a:xfrm>
            <a:off x="270088" y="3788974"/>
            <a:ext cx="5681061" cy="735894"/>
            <a:chOff x="0" y="-76200"/>
            <a:chExt cx="11362123" cy="1471790"/>
          </a:xfrm>
        </p:grpSpPr>
        <p:sp>
          <p:nvSpPr>
            <p:cNvPr id="28" name="TextBox 24">
              <a:extLst>
                <a:ext uri="{FF2B5EF4-FFF2-40B4-BE49-F238E27FC236}">
                  <a16:creationId xmlns:a16="http://schemas.microsoft.com/office/drawing/2014/main" id="{539BD372-B184-F3B1-F61B-694050E73FAE}"/>
                </a:ext>
              </a:extLst>
            </p:cNvPr>
            <p:cNvSpPr txBox="1"/>
            <p:nvPr/>
          </p:nvSpPr>
          <p:spPr>
            <a:xfrm>
              <a:off x="68954" y="-76200"/>
              <a:ext cx="11293169" cy="821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7"/>
                </a:lnSpc>
              </a:pPr>
              <a:r>
                <a:rPr lang="en-US" sz="2533">
                  <a:solidFill>
                    <a:srgbClr val="000000"/>
                  </a:solidFill>
                </a:rPr>
                <a:t>Notifikasi Staff Kampus</a:t>
              </a:r>
            </a:p>
          </p:txBody>
        </p:sp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15216556-F7CD-7114-F960-E5786A1F0874}"/>
                </a:ext>
              </a:extLst>
            </p:cNvPr>
            <p:cNvSpPr txBox="1"/>
            <p:nvPr/>
          </p:nvSpPr>
          <p:spPr>
            <a:xfrm>
              <a:off x="0" y="763491"/>
              <a:ext cx="11293169" cy="632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3"/>
                </a:lnSpc>
              </a:pPr>
              <a:r>
                <a:rPr lang="en-US" sz="1930">
                  <a:solidFill>
                    <a:srgbClr val="FFFFFF"/>
                  </a:solidFill>
                </a:rPr>
                <a:t>Notifikasi Sistem pada Fitur Tertentu</a:t>
              </a:r>
            </a:p>
          </p:txBody>
        </p:sp>
      </p:grpSp>
      <p:grpSp>
        <p:nvGrpSpPr>
          <p:cNvPr id="30" name="Group 28">
            <a:extLst>
              <a:ext uri="{FF2B5EF4-FFF2-40B4-BE49-F238E27FC236}">
                <a16:creationId xmlns:a16="http://schemas.microsoft.com/office/drawing/2014/main" id="{D1EF13BC-2503-1530-2DD4-351DE3014015}"/>
              </a:ext>
            </a:extLst>
          </p:cNvPr>
          <p:cNvGrpSpPr/>
          <p:nvPr/>
        </p:nvGrpSpPr>
        <p:grpSpPr>
          <a:xfrm>
            <a:off x="1028637" y="5177729"/>
            <a:ext cx="5040371" cy="852988"/>
            <a:chOff x="0" y="-66675"/>
            <a:chExt cx="10080742" cy="1705974"/>
          </a:xfrm>
        </p:grpSpPr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1C8BA90D-C02B-99EC-3025-BCB4FB3A0A09}"/>
                </a:ext>
              </a:extLst>
            </p:cNvPr>
            <p:cNvSpPr txBox="1"/>
            <p:nvPr/>
          </p:nvSpPr>
          <p:spPr>
            <a:xfrm>
              <a:off x="61178" y="-66675"/>
              <a:ext cx="10019564" cy="72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47"/>
                </a:lnSpc>
              </a:pPr>
              <a:r>
                <a:rPr lang="en-US" sz="2248">
                  <a:solidFill>
                    <a:srgbClr val="000000"/>
                  </a:solidFill>
                </a:rPr>
                <a:t>Tracking Status Keuangan</a:t>
              </a: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9A5A537A-4331-5E91-7911-4816FB5B4FE9}"/>
                </a:ext>
              </a:extLst>
            </p:cNvPr>
            <p:cNvSpPr txBox="1"/>
            <p:nvPr/>
          </p:nvSpPr>
          <p:spPr>
            <a:xfrm>
              <a:off x="0" y="767266"/>
              <a:ext cx="10019564" cy="872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3"/>
                </a:lnSpc>
              </a:pPr>
              <a:r>
                <a:rPr lang="en-US" sz="1713">
                  <a:solidFill>
                    <a:srgbClr val="FFFFFF"/>
                  </a:solidFill>
                </a:rPr>
                <a:t>Melacak status keuangan kampus</a:t>
              </a:r>
            </a:p>
            <a:p>
              <a:pPr algn="ctr">
                <a:lnSpc>
                  <a:spcPts val="1713"/>
                </a:lnSpc>
              </a:pPr>
              <a:r>
                <a:rPr lang="en-US" sz="1713">
                  <a:solidFill>
                    <a:srgbClr val="FFFFFF"/>
                  </a:solidFill>
                </a:rPr>
                <a:t>secara akurat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70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42518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Migrasi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Data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15</a:t>
            </a:fld>
            <a:endParaRPr lang="en-ID" sz="16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2BE28C12-BE2F-942D-D272-F7CD234056F9}"/>
              </a:ext>
            </a:extLst>
          </p:cNvPr>
          <p:cNvGrpSpPr>
            <a:grpSpLocks noChangeAspect="1"/>
          </p:cNvGrpSpPr>
          <p:nvPr/>
        </p:nvGrpSpPr>
        <p:grpSpPr>
          <a:xfrm>
            <a:off x="6973824" y="2325624"/>
            <a:ext cx="4886826" cy="3927745"/>
            <a:chOff x="0" y="0"/>
            <a:chExt cx="7467600" cy="600202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85255D22-5644-1B77-B244-4FB4C043D908}"/>
                </a:ext>
              </a:extLst>
            </p:cNvPr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ABF0C3-3A8C-1476-275B-7253A0520EFC}"/>
                </a:ext>
              </a:extLst>
            </p:cNvPr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8B880CC-ADB1-0F22-24AD-5421BAD9EF62}"/>
                </a:ext>
              </a:extLst>
            </p:cNvPr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82A4830-6E33-AC1A-CC65-C2CF51DF0E2A}"/>
                </a:ext>
              </a:extLst>
            </p:cNvPr>
            <p:cNvSpPr/>
            <p:nvPr/>
          </p:nvSpPr>
          <p:spPr>
            <a:xfrm>
              <a:off x="293190" y="126261"/>
              <a:ext cx="6985226" cy="4558811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12340" t="458" r="-11219" b="4824"/>
              </a:stretch>
            </a:blip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C842421-106F-30CE-BD38-3A310FBF53F8}"/>
              </a:ext>
            </a:extLst>
          </p:cNvPr>
          <p:cNvGrpSpPr>
            <a:grpSpLocks noChangeAspect="1"/>
          </p:cNvGrpSpPr>
          <p:nvPr/>
        </p:nvGrpSpPr>
        <p:grpSpPr>
          <a:xfrm>
            <a:off x="506850" y="2294014"/>
            <a:ext cx="4177258" cy="3984332"/>
            <a:chOff x="0" y="0"/>
            <a:chExt cx="6324600" cy="6032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BF33EF9-8FE1-C430-F3F8-27C925BEA56B}"/>
                </a:ext>
              </a:extLst>
            </p:cNvPr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2008" t="2105" r="-64435" b="2105"/>
              </a:stretch>
            </a:blipFill>
          </p:spPr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71B43F7-DEE0-B6CD-FD88-1381087E51BC}"/>
                </a:ext>
              </a:extLst>
            </p:cNvPr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77D151C-D070-A136-89D9-2BA4102E70BF}"/>
              </a:ext>
            </a:extLst>
          </p:cNvPr>
          <p:cNvSpPr txBox="1"/>
          <p:nvPr/>
        </p:nvSpPr>
        <p:spPr>
          <a:xfrm>
            <a:off x="420623" y="887478"/>
            <a:ext cx="117348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4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perlu</a:t>
            </a:r>
            <a:r>
              <a:rPr lang="en-US" sz="4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input data </a:t>
            </a:r>
            <a:r>
              <a:rPr lang="en-US" sz="4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ulang</a:t>
            </a:r>
            <a:r>
              <a:rPr lang="en-US" sz="4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!</a:t>
            </a:r>
          </a:p>
          <a:p>
            <a:pPr algn="ctr"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sz="4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bisa</a:t>
            </a: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diimport</a:t>
            </a: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file excel yang </a:t>
            </a:r>
            <a:r>
              <a:rPr lang="en-US" sz="4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sudah</a:t>
            </a: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ada</a:t>
            </a: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4" name="Notched Right Arrow 13">
            <a:extLst>
              <a:ext uri="{FF2B5EF4-FFF2-40B4-BE49-F238E27FC236}">
                <a16:creationId xmlns:a16="http://schemas.microsoft.com/office/drawing/2014/main" id="{0F30966A-E33E-F75C-EEFB-10760A8D4451}"/>
              </a:ext>
            </a:extLst>
          </p:cNvPr>
          <p:cNvSpPr/>
          <p:nvPr/>
        </p:nvSpPr>
        <p:spPr>
          <a:xfrm>
            <a:off x="5078850" y="4129000"/>
            <a:ext cx="1554565" cy="704668"/>
          </a:xfrm>
          <a:prstGeom prst="notchedRightArrow">
            <a:avLst/>
          </a:prstGeom>
          <a:solidFill>
            <a:srgbClr val="36B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593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42518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Website Development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16</a:t>
            </a:fld>
            <a:endParaRPr lang="en-ID" sz="1600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F8D5B53D-3897-BEE5-3BB9-04EF363DFF5A}"/>
              </a:ext>
            </a:extLst>
          </p:cNvPr>
          <p:cNvSpPr txBox="1"/>
          <p:nvPr/>
        </p:nvSpPr>
        <p:spPr>
          <a:xfrm>
            <a:off x="6765036" y="1352352"/>
            <a:ext cx="435035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198120" lvl="1"/>
            <a:r>
              <a:rPr lang="en-US" b="1" dirty="0" err="1">
                <a:cs typeface="Arial" pitchFamily="34" charset="0"/>
              </a:rPr>
              <a:t>Pengelolaan</a:t>
            </a:r>
            <a:r>
              <a:rPr lang="en-US" b="1" dirty="0">
                <a:cs typeface="Arial" pitchFamily="34" charset="0"/>
              </a:rPr>
              <a:t> content website </a:t>
            </a:r>
            <a:r>
              <a:rPr lang="en-US" b="1" dirty="0" err="1">
                <a:cs typeface="Arial" pitchFamily="34" charset="0"/>
              </a:rPr>
              <a:t>mudah</a:t>
            </a:r>
            <a:r>
              <a:rPr lang="en-US" b="1" dirty="0">
                <a:cs typeface="Arial" pitchFamily="34" charset="0"/>
              </a:rPr>
              <a:t>. </a:t>
            </a:r>
          </a:p>
        </p:txBody>
      </p:sp>
      <p:pic>
        <p:nvPicPr>
          <p:cNvPr id="3" name="Picture 2" descr="Website development concept web developers Vector Image">
            <a:extLst>
              <a:ext uri="{FF2B5EF4-FFF2-40B4-BE49-F238E27FC236}">
                <a16:creationId xmlns:a16="http://schemas.microsoft.com/office/drawing/2014/main" id="{80C76F12-555F-5148-BE8A-5F0864EFB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5"/>
          <a:stretch/>
        </p:blipFill>
        <p:spPr bwMode="auto">
          <a:xfrm>
            <a:off x="193710" y="1374233"/>
            <a:ext cx="6169981" cy="45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0A5181-E6F9-7550-F06E-3E89584C3E02}"/>
              </a:ext>
            </a:extLst>
          </p:cNvPr>
          <p:cNvSpPr txBox="1"/>
          <p:nvPr/>
        </p:nvSpPr>
        <p:spPr>
          <a:xfrm>
            <a:off x="6668494" y="2937016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8120" lvl="1"/>
            <a:r>
              <a:rPr lang="en-US" b="1" dirty="0">
                <a:cs typeface="Arial" pitchFamily="34" charset="0"/>
              </a:rPr>
              <a:t>Mobile-friendly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226E7-E412-3D53-BDF7-221C8AB5EA11}"/>
              </a:ext>
            </a:extLst>
          </p:cNvPr>
          <p:cNvSpPr txBox="1"/>
          <p:nvPr/>
        </p:nvSpPr>
        <p:spPr>
          <a:xfrm>
            <a:off x="6656654" y="2155948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8120" lvl="1"/>
            <a:r>
              <a:rPr lang="en-US" b="1" dirty="0">
                <a:cs typeface="Arial" pitchFamily="34" charset="0"/>
              </a:rPr>
              <a:t>Limitless styling and customization option.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30B0E-C7CE-9F86-AF55-096F4B0E56BB}"/>
              </a:ext>
            </a:extLst>
          </p:cNvPr>
          <p:cNvSpPr txBox="1"/>
          <p:nvPr/>
        </p:nvSpPr>
        <p:spPr>
          <a:xfrm>
            <a:off x="6668494" y="3797223"/>
            <a:ext cx="51786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8120" lvl="1"/>
            <a:r>
              <a:rPr lang="en-US" b="1" dirty="0" err="1">
                <a:cs typeface="Arial" pitchFamily="34" charset="0"/>
              </a:rPr>
              <a:t>Terkoneksi</a:t>
            </a:r>
            <a:r>
              <a:rPr lang="en-US" b="1" dirty="0">
                <a:cs typeface="Arial" pitchFamily="34" charset="0"/>
              </a:rPr>
              <a:t> </a:t>
            </a:r>
            <a:r>
              <a:rPr lang="en-US" b="1" dirty="0" err="1">
                <a:cs typeface="Arial" pitchFamily="34" charset="0"/>
              </a:rPr>
              <a:t>dengan</a:t>
            </a:r>
            <a:r>
              <a:rPr lang="en-US" b="1" dirty="0">
                <a:cs typeface="Arial" pitchFamily="34" charset="0"/>
              </a:rPr>
              <a:t> Smart Campus Information System </a:t>
            </a:r>
            <a:r>
              <a:rPr lang="en-US" b="1" dirty="0" err="1">
                <a:cs typeface="Arial" pitchFamily="34" charset="0"/>
              </a:rPr>
              <a:t>untuk</a:t>
            </a:r>
            <a:r>
              <a:rPr lang="en-US" b="1" dirty="0">
                <a:cs typeface="Arial" pitchFamily="34" charset="0"/>
              </a:rPr>
              <a:t> </a:t>
            </a:r>
            <a:r>
              <a:rPr lang="en-US" b="1" dirty="0" err="1">
                <a:cs typeface="Arial" pitchFamily="34" charset="0"/>
              </a:rPr>
              <a:t>modul</a:t>
            </a:r>
            <a:r>
              <a:rPr lang="en-US" b="1" dirty="0">
                <a:cs typeface="Arial" pitchFamily="34" charset="0"/>
              </a:rPr>
              <a:t> </a:t>
            </a:r>
            <a:r>
              <a:rPr lang="en-US" b="1" dirty="0" err="1">
                <a:cs typeface="Arial" pitchFamily="34" charset="0"/>
              </a:rPr>
              <a:t>Pendaftaran</a:t>
            </a:r>
            <a:r>
              <a:rPr lang="en-US" b="1" dirty="0">
                <a:cs typeface="Arial" pitchFamily="34" charset="0"/>
              </a:rPr>
              <a:t> dan </a:t>
            </a:r>
            <a:r>
              <a:rPr lang="en-US" b="1" dirty="0" err="1">
                <a:cs typeface="Arial" pitchFamily="34" charset="0"/>
              </a:rPr>
              <a:t>Pembayaran</a:t>
            </a:r>
            <a:r>
              <a:rPr lang="en-US" b="1" dirty="0">
                <a:cs typeface="Arial" pitchFamily="34" charset="0"/>
              </a:rPr>
              <a:t> </a:t>
            </a:r>
            <a:r>
              <a:rPr lang="en-US" b="1" dirty="0" err="1">
                <a:cs typeface="Arial" pitchFamily="34" charset="0"/>
              </a:rPr>
              <a:t>tertentu</a:t>
            </a:r>
            <a:r>
              <a:rPr lang="en-US" b="1" dirty="0">
                <a:cs typeface="Arial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4FDD0-3C9B-86E5-D40F-C7397741BC69}"/>
              </a:ext>
            </a:extLst>
          </p:cNvPr>
          <p:cNvSpPr txBox="1"/>
          <p:nvPr/>
        </p:nvSpPr>
        <p:spPr>
          <a:xfrm>
            <a:off x="6668494" y="4995796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8120" lvl="1"/>
            <a:r>
              <a:rPr lang="en-US" b="1" dirty="0">
                <a:cs typeface="Arial" pitchFamily="34" charset="0"/>
              </a:rPr>
              <a:t>Bisa </a:t>
            </a:r>
            <a:r>
              <a:rPr lang="en-US" b="1" dirty="0" err="1">
                <a:cs typeface="Arial" pitchFamily="34" charset="0"/>
              </a:rPr>
              <a:t>menggunakan</a:t>
            </a:r>
            <a:r>
              <a:rPr lang="en-US" b="1" dirty="0">
                <a:cs typeface="Arial" pitchFamily="34" charset="0"/>
              </a:rPr>
              <a:t> domain website yang lama.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4AC33-8EFA-C606-9084-C6C53CDA3CBA}"/>
              </a:ext>
            </a:extLst>
          </p:cNvPr>
          <p:cNvSpPr txBox="1"/>
          <p:nvPr/>
        </p:nvSpPr>
        <p:spPr>
          <a:xfrm>
            <a:off x="6111229" y="1087624"/>
            <a:ext cx="8299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4CCF5-C060-919C-3F20-B103CA5CDCA7}"/>
              </a:ext>
            </a:extLst>
          </p:cNvPr>
          <p:cNvSpPr txBox="1"/>
          <p:nvPr/>
        </p:nvSpPr>
        <p:spPr>
          <a:xfrm>
            <a:off x="6027601" y="1959467"/>
            <a:ext cx="97737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/>
              <a:t>2</a:t>
            </a:r>
            <a:endParaRPr lang="en-US" sz="5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00C07-FDA0-C838-8C87-43F0CACFE487}"/>
              </a:ext>
            </a:extLst>
          </p:cNvPr>
          <p:cNvSpPr txBox="1"/>
          <p:nvPr/>
        </p:nvSpPr>
        <p:spPr>
          <a:xfrm>
            <a:off x="6382882" y="2721761"/>
            <a:ext cx="97737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44D29-FD80-6B36-5A1F-EC4FD8194026}"/>
              </a:ext>
            </a:extLst>
          </p:cNvPr>
          <p:cNvSpPr txBox="1"/>
          <p:nvPr/>
        </p:nvSpPr>
        <p:spPr>
          <a:xfrm>
            <a:off x="6363691" y="3651379"/>
            <a:ext cx="97737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67E48-5DB3-C151-B710-F80660E0DB05}"/>
              </a:ext>
            </a:extLst>
          </p:cNvPr>
          <p:cNvSpPr txBox="1"/>
          <p:nvPr/>
        </p:nvSpPr>
        <p:spPr>
          <a:xfrm>
            <a:off x="6382881" y="4800488"/>
            <a:ext cx="97737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98524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42518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Mobile Apps Android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17</a:t>
            </a:fld>
            <a:endParaRPr lang="en-ID" sz="16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4641754A-DDE5-7C69-2F86-DA261CF33AB1}"/>
              </a:ext>
            </a:extLst>
          </p:cNvPr>
          <p:cNvGrpSpPr>
            <a:grpSpLocks noChangeAspect="1"/>
          </p:cNvGrpSpPr>
          <p:nvPr/>
        </p:nvGrpSpPr>
        <p:grpSpPr>
          <a:xfrm>
            <a:off x="4904185" y="1210450"/>
            <a:ext cx="2055484" cy="3730949"/>
            <a:chOff x="0" y="0"/>
            <a:chExt cx="5001260" cy="1016381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2A308CEA-618B-0955-9BFA-C5CBEC56FA9A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169FDF-D21A-FD26-CDDE-41E474E51094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39966" t="2841" r="-47946" b="4693"/>
              </a:stretch>
            </a:blipFill>
          </p:spPr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5A1D0F-3490-5136-96E8-99F79D7D9772}"/>
              </a:ext>
            </a:extLst>
          </p:cNvPr>
          <p:cNvGrpSpPr/>
          <p:nvPr/>
        </p:nvGrpSpPr>
        <p:grpSpPr>
          <a:xfrm>
            <a:off x="833813" y="1854452"/>
            <a:ext cx="3805363" cy="626206"/>
            <a:chOff x="6324600" y="1301351"/>
            <a:chExt cx="5344604" cy="626206"/>
          </a:xfrm>
        </p:grpSpPr>
        <p:sp>
          <p:nvSpPr>
            <p:cNvPr id="8" name="Rounded Rectangle 48">
              <a:extLst>
                <a:ext uri="{FF2B5EF4-FFF2-40B4-BE49-F238E27FC236}">
                  <a16:creationId xmlns:a16="http://schemas.microsoft.com/office/drawing/2014/main" id="{5241D668-5F32-DA6A-A880-7AA46461F90D}"/>
                </a:ext>
              </a:extLst>
            </p:cNvPr>
            <p:cNvSpPr/>
            <p:nvPr/>
          </p:nvSpPr>
          <p:spPr>
            <a:xfrm>
              <a:off x="7022497" y="1301351"/>
              <a:ext cx="4646707" cy="6262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DCE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0"/>
                </a:spcBef>
              </a:pP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PMB Online (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Informasi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Pendaftaran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Mahasiswa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Baru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F024D5-AE5F-3C76-0814-70D4D0D2F765}"/>
                </a:ext>
              </a:extLst>
            </p:cNvPr>
            <p:cNvGrpSpPr/>
            <p:nvPr/>
          </p:nvGrpSpPr>
          <p:grpSpPr>
            <a:xfrm>
              <a:off x="6324600" y="1310814"/>
              <a:ext cx="912420" cy="517985"/>
              <a:chOff x="4220079" y="1118030"/>
              <a:chExt cx="617321" cy="380361"/>
            </a:xfrm>
          </p:grpSpPr>
          <p:sp>
            <p:nvSpPr>
              <p:cNvPr id="10" name="Google Shape;672;p38">
                <a:extLst>
                  <a:ext uri="{FF2B5EF4-FFF2-40B4-BE49-F238E27FC236}">
                    <a16:creationId xmlns:a16="http://schemas.microsoft.com/office/drawing/2014/main" id="{FC970815-0EF0-BCC9-D227-10F19199EEDC}"/>
                  </a:ext>
                </a:extLst>
              </p:cNvPr>
              <p:cNvSpPr/>
              <p:nvPr/>
            </p:nvSpPr>
            <p:spPr>
              <a:xfrm>
                <a:off x="4220079" y="1118030"/>
                <a:ext cx="617321" cy="380361"/>
              </a:xfrm>
              <a:custGeom>
                <a:avLst/>
                <a:gdLst/>
                <a:ahLst/>
                <a:cxnLst/>
                <a:rect l="l" t="t" r="r" b="b"/>
                <a:pathLst>
                  <a:path w="29962" h="19454" extrusionOk="0">
                    <a:moveTo>
                      <a:pt x="12982" y="1"/>
                    </a:moveTo>
                    <a:cubicBezTo>
                      <a:pt x="3874" y="1"/>
                      <a:pt x="0" y="13947"/>
                      <a:pt x="9003" y="18403"/>
                    </a:cubicBezTo>
                    <a:cubicBezTo>
                      <a:pt x="10476" y="19130"/>
                      <a:pt x="11984" y="19454"/>
                      <a:pt x="13452" y="19454"/>
                    </a:cubicBezTo>
                    <a:cubicBezTo>
                      <a:pt x="22485" y="19454"/>
                      <a:pt x="29961" y="7187"/>
                      <a:pt x="17886" y="1246"/>
                    </a:cubicBezTo>
                    <a:cubicBezTo>
                      <a:pt x="16131" y="381"/>
                      <a:pt x="14485" y="1"/>
                      <a:pt x="12982" y="1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" name="Google Shape;675;p38">
                <a:extLst>
                  <a:ext uri="{FF2B5EF4-FFF2-40B4-BE49-F238E27FC236}">
                    <a16:creationId xmlns:a16="http://schemas.microsoft.com/office/drawing/2014/main" id="{210472B1-ED5E-CD24-4191-11B6F773F0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0080" y="1124475"/>
                <a:ext cx="551300" cy="3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" sz="140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120069-7788-1B58-D5C0-5E1DC132E205}"/>
              </a:ext>
            </a:extLst>
          </p:cNvPr>
          <p:cNvGrpSpPr/>
          <p:nvPr/>
        </p:nvGrpSpPr>
        <p:grpSpPr>
          <a:xfrm>
            <a:off x="590884" y="3534875"/>
            <a:ext cx="3994005" cy="978053"/>
            <a:chOff x="6322389" y="2175742"/>
            <a:chExt cx="5340719" cy="978053"/>
          </a:xfrm>
        </p:grpSpPr>
        <p:sp>
          <p:nvSpPr>
            <p:cNvPr id="14" name="Rounded Rectangle 48">
              <a:extLst>
                <a:ext uri="{FF2B5EF4-FFF2-40B4-BE49-F238E27FC236}">
                  <a16:creationId xmlns:a16="http://schemas.microsoft.com/office/drawing/2014/main" id="{C0BABA05-1CB7-4B0B-1B2F-EF3474A8905A}"/>
                </a:ext>
              </a:extLst>
            </p:cNvPr>
            <p:cNvSpPr/>
            <p:nvPr/>
          </p:nvSpPr>
          <p:spPr>
            <a:xfrm>
              <a:off x="7016399" y="2175742"/>
              <a:ext cx="4646709" cy="9780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DCE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0"/>
                </a:spcBef>
              </a:pP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Layanan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Praktis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Dosen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Mahasiswa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Orangtua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Jadwal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Pelajaran,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Absensi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Info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Tugas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Info Nilai/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Ujian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9A7C59D-DFA9-F164-7E10-1C58EA83076F}"/>
                </a:ext>
              </a:extLst>
            </p:cNvPr>
            <p:cNvGrpSpPr/>
            <p:nvPr/>
          </p:nvGrpSpPr>
          <p:grpSpPr>
            <a:xfrm>
              <a:off x="6322389" y="2246701"/>
              <a:ext cx="912420" cy="517985"/>
              <a:chOff x="4220079" y="1118030"/>
              <a:chExt cx="617321" cy="380361"/>
            </a:xfrm>
          </p:grpSpPr>
          <p:sp>
            <p:nvSpPr>
              <p:cNvPr id="16" name="Google Shape;672;p38">
                <a:extLst>
                  <a:ext uri="{FF2B5EF4-FFF2-40B4-BE49-F238E27FC236}">
                    <a16:creationId xmlns:a16="http://schemas.microsoft.com/office/drawing/2014/main" id="{72C80716-2900-62CF-914F-6FBA2181B814}"/>
                  </a:ext>
                </a:extLst>
              </p:cNvPr>
              <p:cNvSpPr/>
              <p:nvPr/>
            </p:nvSpPr>
            <p:spPr>
              <a:xfrm>
                <a:off x="4220079" y="1118030"/>
                <a:ext cx="617321" cy="380361"/>
              </a:xfrm>
              <a:custGeom>
                <a:avLst/>
                <a:gdLst/>
                <a:ahLst/>
                <a:cxnLst/>
                <a:rect l="l" t="t" r="r" b="b"/>
                <a:pathLst>
                  <a:path w="29962" h="19454" extrusionOk="0">
                    <a:moveTo>
                      <a:pt x="12982" y="1"/>
                    </a:moveTo>
                    <a:cubicBezTo>
                      <a:pt x="3874" y="1"/>
                      <a:pt x="0" y="13947"/>
                      <a:pt x="9003" y="18403"/>
                    </a:cubicBezTo>
                    <a:cubicBezTo>
                      <a:pt x="10476" y="19130"/>
                      <a:pt x="11984" y="19454"/>
                      <a:pt x="13452" y="19454"/>
                    </a:cubicBezTo>
                    <a:cubicBezTo>
                      <a:pt x="22485" y="19454"/>
                      <a:pt x="29961" y="7187"/>
                      <a:pt x="17886" y="1246"/>
                    </a:cubicBezTo>
                    <a:cubicBezTo>
                      <a:pt x="16131" y="381"/>
                      <a:pt x="14485" y="1"/>
                      <a:pt x="12982" y="1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" name="Google Shape;675;p38">
                <a:extLst>
                  <a:ext uri="{FF2B5EF4-FFF2-40B4-BE49-F238E27FC236}">
                    <a16:creationId xmlns:a16="http://schemas.microsoft.com/office/drawing/2014/main" id="{5082CB42-86C2-60EC-E511-D0DB5C24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0080" y="1124477"/>
                <a:ext cx="551300" cy="3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" sz="140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F18E0F-C15C-2160-F8E9-8107EF4307F4}"/>
              </a:ext>
            </a:extLst>
          </p:cNvPr>
          <p:cNvGrpSpPr/>
          <p:nvPr/>
        </p:nvGrpSpPr>
        <p:grpSpPr>
          <a:xfrm>
            <a:off x="7303882" y="1678730"/>
            <a:ext cx="3768488" cy="859851"/>
            <a:chOff x="6363690" y="3099048"/>
            <a:chExt cx="5299418" cy="859851"/>
          </a:xfrm>
        </p:grpSpPr>
        <p:sp>
          <p:nvSpPr>
            <p:cNvPr id="19" name="Rounded Rectangle 48">
              <a:extLst>
                <a:ext uri="{FF2B5EF4-FFF2-40B4-BE49-F238E27FC236}">
                  <a16:creationId xmlns:a16="http://schemas.microsoft.com/office/drawing/2014/main" id="{CE01EF8B-7D8D-A3B1-6502-50AF9B133392}"/>
                </a:ext>
              </a:extLst>
            </p:cNvPr>
            <p:cNvSpPr/>
            <p:nvPr/>
          </p:nvSpPr>
          <p:spPr>
            <a:xfrm>
              <a:off x="7016400" y="3099048"/>
              <a:ext cx="4646708" cy="8598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DCE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0"/>
                </a:spcBef>
              </a:pP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Materi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Belajar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Mahasiswa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Penilaian</a:t>
              </a: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B10BA44-36B8-A914-DD60-F5E067D4AB4C}"/>
                </a:ext>
              </a:extLst>
            </p:cNvPr>
            <p:cNvGrpSpPr/>
            <p:nvPr/>
          </p:nvGrpSpPr>
          <p:grpSpPr>
            <a:xfrm>
              <a:off x="6363690" y="3269971"/>
              <a:ext cx="912420" cy="517985"/>
              <a:chOff x="4220079" y="1118030"/>
              <a:chExt cx="617321" cy="380361"/>
            </a:xfrm>
          </p:grpSpPr>
          <p:sp>
            <p:nvSpPr>
              <p:cNvPr id="21" name="Google Shape;672;p38">
                <a:extLst>
                  <a:ext uri="{FF2B5EF4-FFF2-40B4-BE49-F238E27FC236}">
                    <a16:creationId xmlns:a16="http://schemas.microsoft.com/office/drawing/2014/main" id="{491E8CBA-0CA0-3711-AE3C-7A40F2CCCB6D}"/>
                  </a:ext>
                </a:extLst>
              </p:cNvPr>
              <p:cNvSpPr/>
              <p:nvPr/>
            </p:nvSpPr>
            <p:spPr>
              <a:xfrm>
                <a:off x="4220079" y="1118030"/>
                <a:ext cx="617321" cy="380361"/>
              </a:xfrm>
              <a:custGeom>
                <a:avLst/>
                <a:gdLst/>
                <a:ahLst/>
                <a:cxnLst/>
                <a:rect l="l" t="t" r="r" b="b"/>
                <a:pathLst>
                  <a:path w="29962" h="19454" extrusionOk="0">
                    <a:moveTo>
                      <a:pt x="12982" y="1"/>
                    </a:moveTo>
                    <a:cubicBezTo>
                      <a:pt x="3874" y="1"/>
                      <a:pt x="0" y="13947"/>
                      <a:pt x="9003" y="18403"/>
                    </a:cubicBezTo>
                    <a:cubicBezTo>
                      <a:pt x="10476" y="19130"/>
                      <a:pt x="11984" y="19454"/>
                      <a:pt x="13452" y="19454"/>
                    </a:cubicBezTo>
                    <a:cubicBezTo>
                      <a:pt x="22485" y="19454"/>
                      <a:pt x="29961" y="7187"/>
                      <a:pt x="17886" y="1246"/>
                    </a:cubicBezTo>
                    <a:cubicBezTo>
                      <a:pt x="16131" y="381"/>
                      <a:pt x="14485" y="1"/>
                      <a:pt x="12982" y="1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" name="Google Shape;675;p38">
                <a:extLst>
                  <a:ext uri="{FF2B5EF4-FFF2-40B4-BE49-F238E27FC236}">
                    <a16:creationId xmlns:a16="http://schemas.microsoft.com/office/drawing/2014/main" id="{E0C1F634-AB96-2D8C-8C59-893F864C69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0080" y="1124477"/>
                <a:ext cx="551300" cy="3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" sz="140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10511D-B568-AB4E-1511-FB7808F31B70}"/>
              </a:ext>
            </a:extLst>
          </p:cNvPr>
          <p:cNvGrpSpPr/>
          <p:nvPr/>
        </p:nvGrpSpPr>
        <p:grpSpPr>
          <a:xfrm>
            <a:off x="7303882" y="3393803"/>
            <a:ext cx="3768488" cy="859851"/>
            <a:chOff x="6363690" y="3099048"/>
            <a:chExt cx="5299418" cy="859851"/>
          </a:xfrm>
        </p:grpSpPr>
        <p:sp>
          <p:nvSpPr>
            <p:cNvPr id="24" name="Rounded Rectangle 48">
              <a:extLst>
                <a:ext uri="{FF2B5EF4-FFF2-40B4-BE49-F238E27FC236}">
                  <a16:creationId xmlns:a16="http://schemas.microsoft.com/office/drawing/2014/main" id="{4E2A3870-4745-7B37-FCD9-25E035462A55}"/>
                </a:ext>
              </a:extLst>
            </p:cNvPr>
            <p:cNvSpPr/>
            <p:nvPr/>
          </p:nvSpPr>
          <p:spPr>
            <a:xfrm>
              <a:off x="7016400" y="3099048"/>
              <a:ext cx="4646708" cy="8598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DCE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0"/>
                </a:spcBef>
              </a:pP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Notifikasi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FF4F5C-B1A9-D409-35B5-128C0F378EE2}"/>
                </a:ext>
              </a:extLst>
            </p:cNvPr>
            <p:cNvGrpSpPr/>
            <p:nvPr/>
          </p:nvGrpSpPr>
          <p:grpSpPr>
            <a:xfrm>
              <a:off x="6363690" y="3269971"/>
              <a:ext cx="912420" cy="517985"/>
              <a:chOff x="4220079" y="1118030"/>
              <a:chExt cx="617321" cy="380361"/>
            </a:xfrm>
          </p:grpSpPr>
          <p:sp>
            <p:nvSpPr>
              <p:cNvPr id="26" name="Google Shape;672;p38">
                <a:extLst>
                  <a:ext uri="{FF2B5EF4-FFF2-40B4-BE49-F238E27FC236}">
                    <a16:creationId xmlns:a16="http://schemas.microsoft.com/office/drawing/2014/main" id="{F285F166-EB66-E486-4283-81C8846DA793}"/>
                  </a:ext>
                </a:extLst>
              </p:cNvPr>
              <p:cNvSpPr/>
              <p:nvPr/>
            </p:nvSpPr>
            <p:spPr>
              <a:xfrm>
                <a:off x="4220079" y="1118030"/>
                <a:ext cx="617321" cy="380361"/>
              </a:xfrm>
              <a:custGeom>
                <a:avLst/>
                <a:gdLst/>
                <a:ahLst/>
                <a:cxnLst/>
                <a:rect l="l" t="t" r="r" b="b"/>
                <a:pathLst>
                  <a:path w="29962" h="19454" extrusionOk="0">
                    <a:moveTo>
                      <a:pt x="12982" y="1"/>
                    </a:moveTo>
                    <a:cubicBezTo>
                      <a:pt x="3874" y="1"/>
                      <a:pt x="0" y="13947"/>
                      <a:pt x="9003" y="18403"/>
                    </a:cubicBezTo>
                    <a:cubicBezTo>
                      <a:pt x="10476" y="19130"/>
                      <a:pt x="11984" y="19454"/>
                      <a:pt x="13452" y="19454"/>
                    </a:cubicBezTo>
                    <a:cubicBezTo>
                      <a:pt x="22485" y="19454"/>
                      <a:pt x="29961" y="7187"/>
                      <a:pt x="17886" y="1246"/>
                    </a:cubicBezTo>
                    <a:cubicBezTo>
                      <a:pt x="16131" y="381"/>
                      <a:pt x="14485" y="1"/>
                      <a:pt x="12982" y="1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" name="Google Shape;675;p38">
                <a:extLst>
                  <a:ext uri="{FF2B5EF4-FFF2-40B4-BE49-F238E27FC236}">
                    <a16:creationId xmlns:a16="http://schemas.microsoft.com/office/drawing/2014/main" id="{F0DE7CE0-0DA1-041E-0328-1A40DC563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0080" y="1124477"/>
                <a:ext cx="551300" cy="3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" sz="140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3851F2-9240-4A4E-B726-2EC330166FC2}"/>
              </a:ext>
            </a:extLst>
          </p:cNvPr>
          <p:cNvGrpSpPr/>
          <p:nvPr/>
        </p:nvGrpSpPr>
        <p:grpSpPr>
          <a:xfrm>
            <a:off x="3882253" y="5226297"/>
            <a:ext cx="3615783" cy="859851"/>
            <a:chOff x="6363690" y="3099048"/>
            <a:chExt cx="5299418" cy="859851"/>
          </a:xfrm>
        </p:grpSpPr>
        <p:sp>
          <p:nvSpPr>
            <p:cNvPr id="29" name="Rounded Rectangle 48">
              <a:extLst>
                <a:ext uri="{FF2B5EF4-FFF2-40B4-BE49-F238E27FC236}">
                  <a16:creationId xmlns:a16="http://schemas.microsoft.com/office/drawing/2014/main" id="{8119C6ED-1494-723A-E242-6DE422A24C66}"/>
                </a:ext>
              </a:extLst>
            </p:cNvPr>
            <p:cNvSpPr/>
            <p:nvPr/>
          </p:nvSpPr>
          <p:spPr>
            <a:xfrm>
              <a:off x="7016400" y="3099048"/>
              <a:ext cx="4646708" cy="8598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DCE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0"/>
                </a:spcBef>
              </a:pP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Berita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Kampus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dan Content Digital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A1C36F-0A01-B47B-C45C-5423C7910FD5}"/>
                </a:ext>
              </a:extLst>
            </p:cNvPr>
            <p:cNvGrpSpPr/>
            <p:nvPr/>
          </p:nvGrpSpPr>
          <p:grpSpPr>
            <a:xfrm>
              <a:off x="6363690" y="3269971"/>
              <a:ext cx="912420" cy="517985"/>
              <a:chOff x="4220079" y="1118030"/>
              <a:chExt cx="617321" cy="380361"/>
            </a:xfrm>
          </p:grpSpPr>
          <p:sp>
            <p:nvSpPr>
              <p:cNvPr id="31" name="Google Shape;672;p38">
                <a:extLst>
                  <a:ext uri="{FF2B5EF4-FFF2-40B4-BE49-F238E27FC236}">
                    <a16:creationId xmlns:a16="http://schemas.microsoft.com/office/drawing/2014/main" id="{A9571A8C-9A56-A00D-B5ED-01910437DCB7}"/>
                  </a:ext>
                </a:extLst>
              </p:cNvPr>
              <p:cNvSpPr/>
              <p:nvPr/>
            </p:nvSpPr>
            <p:spPr>
              <a:xfrm>
                <a:off x="4220079" y="1118030"/>
                <a:ext cx="617321" cy="380361"/>
              </a:xfrm>
              <a:custGeom>
                <a:avLst/>
                <a:gdLst/>
                <a:ahLst/>
                <a:cxnLst/>
                <a:rect l="l" t="t" r="r" b="b"/>
                <a:pathLst>
                  <a:path w="29962" h="19454" extrusionOk="0">
                    <a:moveTo>
                      <a:pt x="12982" y="1"/>
                    </a:moveTo>
                    <a:cubicBezTo>
                      <a:pt x="3874" y="1"/>
                      <a:pt x="0" y="13947"/>
                      <a:pt x="9003" y="18403"/>
                    </a:cubicBezTo>
                    <a:cubicBezTo>
                      <a:pt x="10476" y="19130"/>
                      <a:pt x="11984" y="19454"/>
                      <a:pt x="13452" y="19454"/>
                    </a:cubicBezTo>
                    <a:cubicBezTo>
                      <a:pt x="22485" y="19454"/>
                      <a:pt x="29961" y="7187"/>
                      <a:pt x="17886" y="1246"/>
                    </a:cubicBezTo>
                    <a:cubicBezTo>
                      <a:pt x="16131" y="381"/>
                      <a:pt x="14485" y="1"/>
                      <a:pt x="12982" y="1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" name="Google Shape;675;p38">
                <a:extLst>
                  <a:ext uri="{FF2B5EF4-FFF2-40B4-BE49-F238E27FC236}">
                    <a16:creationId xmlns:a16="http://schemas.microsoft.com/office/drawing/2014/main" id="{103484BE-4AA1-F02F-7BFA-6EB47F52A9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0080" y="1124477"/>
                <a:ext cx="551300" cy="3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" sz="140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5827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42518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SMART POS + SMART CARD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18</a:t>
            </a:fld>
            <a:endParaRPr lang="en-ID" sz="1600" dirty="0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98E1A3E6-8686-83F0-A658-83AC2A2DE4DF}"/>
              </a:ext>
            </a:extLst>
          </p:cNvPr>
          <p:cNvGrpSpPr>
            <a:grpSpLocks noChangeAspect="1"/>
          </p:cNvGrpSpPr>
          <p:nvPr/>
        </p:nvGrpSpPr>
        <p:grpSpPr>
          <a:xfrm>
            <a:off x="8241791" y="912984"/>
            <a:ext cx="3810001" cy="2375227"/>
            <a:chOff x="0" y="0"/>
            <a:chExt cx="6350025" cy="6350000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C1847AE9-A5FE-53D4-569B-D1D5FC263CC6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990" r="-1990"/>
              </a:stretch>
            </a:blipFill>
          </p:spPr>
        </p:sp>
      </p:grpSp>
      <p:sp>
        <p:nvSpPr>
          <p:cNvPr id="6" name="TextBox 16">
            <a:extLst>
              <a:ext uri="{FF2B5EF4-FFF2-40B4-BE49-F238E27FC236}">
                <a16:creationId xmlns:a16="http://schemas.microsoft.com/office/drawing/2014/main" id="{B4E66B14-9BD1-C88C-7891-CFFEF5CBF890}"/>
              </a:ext>
            </a:extLst>
          </p:cNvPr>
          <p:cNvSpPr txBox="1"/>
          <p:nvPr/>
        </p:nvSpPr>
        <p:spPr>
          <a:xfrm>
            <a:off x="8394193" y="3349752"/>
            <a:ext cx="3733799" cy="30008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OS Android 6.0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CPU Arm Cortex A7 Quad Core 1.3 </a:t>
            </a:r>
            <a:r>
              <a:rPr lang="en-US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ghz</a:t>
            </a:r>
            <a:endParaRPr lang="en-US" sz="13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ROM 6 GB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RAM 1 GB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LCD Screen 5" 1280 720 IPS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Touch screen capacity multipoint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Camera 5 MP Auto Zoom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Bluetooth Support 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NFC </a:t>
            </a:r>
            <a:r>
              <a:rPr lang="en-US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Suport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type A Type B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GPS </a:t>
            </a:r>
            <a:r>
              <a:rPr lang="en-US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Suport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GPS.A GPS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WIFI Single Band &lt;2.4 GHZ &gt;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Wireless data 2G/3G/GSM+WCDMA + GSM 850/900/1800/1900+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Printing thermal line printing width 58MM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Battery 3.7 v/7500 </a:t>
            </a:r>
            <a:r>
              <a:rPr lang="en-US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mAh</a:t>
            </a:r>
            <a:endParaRPr lang="en-US" sz="13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22DB2A2A-30A5-001E-E664-5CE59654BA8A}"/>
              </a:ext>
            </a:extLst>
          </p:cNvPr>
          <p:cNvGrpSpPr/>
          <p:nvPr/>
        </p:nvGrpSpPr>
        <p:grpSpPr>
          <a:xfrm>
            <a:off x="697992" y="1083886"/>
            <a:ext cx="7013477" cy="2455707"/>
            <a:chOff x="0" y="0"/>
            <a:chExt cx="8538061" cy="3267351"/>
          </a:xfrm>
          <a:solidFill>
            <a:srgbClr val="36B5C3"/>
          </a:solidFill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545F53C-8409-7FCB-8446-EB964173B292}"/>
                </a:ext>
              </a:extLst>
            </p:cNvPr>
            <p:cNvSpPr/>
            <p:nvPr/>
          </p:nvSpPr>
          <p:spPr>
            <a:xfrm>
              <a:off x="0" y="0"/>
              <a:ext cx="8538061" cy="3366411"/>
            </a:xfrm>
            <a:custGeom>
              <a:avLst/>
              <a:gdLst/>
              <a:ahLst/>
              <a:cxnLst/>
              <a:rect l="l" t="t" r="r" b="b"/>
              <a:pathLst>
                <a:path w="8538061" h="3366411">
                  <a:moveTo>
                    <a:pt x="7915761" y="2796181"/>
                  </a:moveTo>
                  <a:cubicBezTo>
                    <a:pt x="7915761" y="2789831"/>
                    <a:pt x="7917031" y="2784751"/>
                    <a:pt x="7917031" y="2777131"/>
                  </a:cubicBezTo>
                  <a:lnTo>
                    <a:pt x="7917031" y="490220"/>
                  </a:lnTo>
                  <a:cubicBezTo>
                    <a:pt x="7917031" y="220980"/>
                    <a:pt x="7707481" y="0"/>
                    <a:pt x="7450941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2777131"/>
                  </a:lnTo>
                  <a:cubicBezTo>
                    <a:pt x="0" y="3046371"/>
                    <a:pt x="209550" y="3267351"/>
                    <a:pt x="466090" y="3267351"/>
                  </a:cubicBezTo>
                  <a:lnTo>
                    <a:pt x="7449671" y="3267351"/>
                  </a:lnTo>
                  <a:cubicBezTo>
                    <a:pt x="7562701" y="3267351"/>
                    <a:pt x="7666841" y="3224171"/>
                    <a:pt x="7746851" y="3154321"/>
                  </a:cubicBezTo>
                  <a:cubicBezTo>
                    <a:pt x="7877661" y="3225441"/>
                    <a:pt x="8190081" y="3366411"/>
                    <a:pt x="8536791" y="3159401"/>
                  </a:cubicBezTo>
                  <a:cubicBezTo>
                    <a:pt x="8538061" y="3159401"/>
                    <a:pt x="8225641" y="3160671"/>
                    <a:pt x="7915761" y="2796181"/>
                  </a:cubicBezTo>
                  <a:lnTo>
                    <a:pt x="7915761" y="2796181"/>
                  </a:lnTo>
                  <a:close/>
                </a:path>
              </a:pathLst>
            </a:custGeom>
            <a:grpFill/>
          </p:spPr>
        </p:sp>
      </p:grpSp>
      <p:pic>
        <p:nvPicPr>
          <p:cNvPr id="9" name="Picture 10">
            <a:extLst>
              <a:ext uri="{FF2B5EF4-FFF2-40B4-BE49-F238E27FC236}">
                <a16:creationId xmlns:a16="http://schemas.microsoft.com/office/drawing/2014/main" id="{A9C4B0D0-5C1B-E642-8A8C-7E22351D16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1579501">
            <a:off x="3563521" y="3676324"/>
            <a:ext cx="1486911" cy="765269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C479EFAD-D5E2-85A1-A310-FB2A0D642C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377">
            <a:off x="1776778" y="3867619"/>
            <a:ext cx="1365725" cy="656038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31765CF6-F3B7-6475-BED9-3BC8DDAE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21549915">
            <a:off x="5719384" y="4011298"/>
            <a:ext cx="1492103" cy="68261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E65ABB0-6CC4-77C0-D32C-78FC01A648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16" t="5752" b="7073"/>
          <a:stretch>
            <a:fillRect/>
          </a:stretch>
        </p:blipFill>
        <p:spPr>
          <a:xfrm rot="21560376">
            <a:off x="474121" y="5110368"/>
            <a:ext cx="1735428" cy="1002948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3FF8001-A5A4-5682-5899-8CCDC4DF7E1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21582503">
            <a:off x="6468528" y="4903410"/>
            <a:ext cx="870235" cy="1217667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1354F110-713F-E7CA-BDF1-075F26C57F5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21573650">
            <a:off x="2980417" y="4732673"/>
            <a:ext cx="2708774" cy="1559141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257E5B1F-4330-E884-AB87-47DBEF793655}"/>
              </a:ext>
            </a:extLst>
          </p:cNvPr>
          <p:cNvSpPr txBox="1"/>
          <p:nvPr/>
        </p:nvSpPr>
        <p:spPr>
          <a:xfrm>
            <a:off x="824322" y="1074495"/>
            <a:ext cx="5751899" cy="193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280" lvl="1" indent="-231140">
              <a:lnSpc>
                <a:spcPts val="4340"/>
              </a:lnSpc>
              <a:buFont typeface="Arial"/>
              <a:buChar char="•"/>
            </a:pP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462280" lvl="1" indent="-231140">
              <a:buFont typeface="Arial"/>
              <a:buChar char="•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Pembayaran</a:t>
            </a:r>
            <a:r>
              <a:rPr lang="en-US" dirty="0">
                <a:latin typeface="Arial" pitchFamily="34" charset="0"/>
                <a:cs typeface="Arial" pitchFamily="34" charset="0"/>
              </a:rPr>
              <a:t> UKT dan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Pendaftaran</a:t>
            </a:r>
            <a:r>
              <a:rPr lang="en-US" dirty="0">
                <a:latin typeface="Arial" pitchFamily="34" charset="0"/>
                <a:cs typeface="Arial" pitchFamily="34" charset="0"/>
              </a:rPr>
              <a:t> PMB Online</a:t>
            </a:r>
          </a:p>
          <a:p>
            <a:pPr marL="462280" lvl="1" indent="-231140">
              <a:buFont typeface="Arial"/>
              <a:buChar char="•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Pembayaran</a:t>
            </a:r>
            <a:r>
              <a:rPr lang="en-US" dirty="0">
                <a:latin typeface="Arial" pitchFamily="34" charset="0"/>
                <a:cs typeface="Arial" pitchFamily="34" charset="0"/>
              </a:rPr>
              <a:t> Non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Tunai</a:t>
            </a:r>
            <a:r>
              <a:rPr lang="en-US" dirty="0">
                <a:latin typeface="Arial" pitchFamily="34" charset="0"/>
                <a:cs typeface="Arial" pitchFamily="34" charset="0"/>
              </a:rPr>
              <a:t> di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Kantin</a:t>
            </a:r>
            <a:r>
              <a:rPr lang="en-US" dirty="0">
                <a:latin typeface="Arial" pitchFamily="34" charset="0"/>
                <a:cs typeface="Arial" pitchFamily="34" charset="0"/>
              </a:rPr>
              <a:t>/Minimarket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termasuk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pembelian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pulsa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pembayaran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cicilan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462280" lvl="1" indent="-231140">
              <a:buFont typeface="Arial"/>
              <a:buChar char="•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melakukan</a:t>
            </a:r>
            <a:r>
              <a:rPr lang="en-US" dirty="0">
                <a:latin typeface="Arial" pitchFamily="34" charset="0"/>
                <a:cs typeface="Arial" pitchFamily="34" charset="0"/>
              </a:rPr>
              <a:t> Top-Up di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seluruh</a:t>
            </a:r>
            <a:r>
              <a:rPr lang="en-US" dirty="0">
                <a:latin typeface="Arial" pitchFamily="34" charset="0"/>
                <a:cs typeface="Arial" pitchFamily="34" charset="0"/>
              </a:rPr>
              <a:t> merchant BRIZZI</a:t>
            </a:r>
          </a:p>
        </p:txBody>
      </p:sp>
    </p:spTree>
    <p:extLst>
      <p:ext uri="{BB962C8B-B14F-4D97-AF65-F5344CB8AC3E}">
        <p14:creationId xmlns:p14="http://schemas.microsoft.com/office/powerpoint/2010/main" val="254613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42518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SMART PARKING SYSTEM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19</a:t>
            </a:fld>
            <a:endParaRPr lang="en-ID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442297-2DF0-F322-6372-186C39982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02959" y="3222949"/>
            <a:ext cx="5002208" cy="3096088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9118CE3-A858-3CAB-8299-807D69A78873}"/>
              </a:ext>
            </a:extLst>
          </p:cNvPr>
          <p:cNvSpPr txBox="1"/>
          <p:nvPr/>
        </p:nvSpPr>
        <p:spPr>
          <a:xfrm>
            <a:off x="340995" y="926592"/>
            <a:ext cx="1146417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Penataan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pengelolaan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parkir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sesungguhnya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dikatakan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sebagai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pintu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gerbang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pertama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serangkaian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proses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pembentukan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kredibilitas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citra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layanan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sebuah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institusi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SMART PARKING SYSTEM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pengelolaan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perparkiran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berbasis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teknologi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komputerisasi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terintegrasi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SMART CAMPUS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518160" lvl="1" indent="-259080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Mendukung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berbagai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media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parkir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seperti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barcode ticket, smartcard 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(RFID), 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magnetic card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ataupun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fingerprint.</a:t>
            </a:r>
          </a:p>
          <a:p>
            <a:pPr marL="518160" lvl="1" indent="-259080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Mendukung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manual operating ticket (Operator di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pintu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masuk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manless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system 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Pintu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masuk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tanpa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operator),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mobile system 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Berbasis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web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android).</a:t>
            </a:r>
          </a:p>
          <a:p>
            <a:pPr marL="518160" lvl="1" indent="-259080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Mendukung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pembayaran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cashless</a:t>
            </a:r>
          </a:p>
          <a:p>
            <a:pPr marL="518160" lvl="1" indent="-259080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Terintegrasi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manless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hardware, Barrier Gate (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Palang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Parkir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518160" lvl="1" indent="-259080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Mendukung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module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kustom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sesuai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permintaan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pelanggan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487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5608320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WHAT’S THE PROBLEM?</a:t>
            </a:r>
            <a:endParaRPr lang="en-ID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2</a:t>
            </a:fld>
            <a:endParaRPr lang="en-ID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11CBE-24B4-CF7F-6DB4-9F5C23B90533}"/>
              </a:ext>
            </a:extLst>
          </p:cNvPr>
          <p:cNvSpPr txBox="1"/>
          <p:nvPr/>
        </p:nvSpPr>
        <p:spPr>
          <a:xfrm>
            <a:off x="8016634" y="1211301"/>
            <a:ext cx="3053388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 algn="ctr"/>
            <a:r>
              <a:rPr lang="en-US" sz="1400" b="1" spc="176" dirty="0" err="1">
                <a:cs typeface="Arial" pitchFamily="34" charset="0"/>
              </a:rPr>
              <a:t>Sistem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pembelajaran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siswa</a:t>
            </a:r>
            <a:r>
              <a:rPr lang="en-US" sz="1400" b="1" spc="176" dirty="0">
                <a:cs typeface="Arial" pitchFamily="34" charset="0"/>
              </a:rPr>
              <a:t> yang </a:t>
            </a:r>
            <a:r>
              <a:rPr lang="en-US" sz="1400" b="1" spc="176" dirty="0" err="1">
                <a:cs typeface="Arial" pitchFamily="34" charset="0"/>
              </a:rPr>
              <a:t>masih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belum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efisien</a:t>
            </a:r>
            <a:r>
              <a:rPr lang="en-US" sz="1400" b="1" spc="176" dirty="0">
                <a:cs typeface="Arial" pitchFamily="34" charset="0"/>
              </a:rPr>
              <a:t>.</a:t>
            </a:r>
          </a:p>
        </p:txBody>
      </p:sp>
      <p:pic>
        <p:nvPicPr>
          <p:cNvPr id="8" name="Picture 2" descr="Gambar Masalah Png, Vektor, PSD, dan Clipart Dengan Background Transparan  untuk Download Gratis | Pngtree">
            <a:extLst>
              <a:ext uri="{FF2B5EF4-FFF2-40B4-BE49-F238E27FC236}">
                <a16:creationId xmlns:a16="http://schemas.microsoft.com/office/drawing/2014/main" id="{E331E4F8-F601-CA59-2643-F4700E2B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0" b="96957" l="6393" r="95890">
                        <a14:foregroundMark x1="15982" y1="50870" x2="6393" y2="43478"/>
                        <a14:foregroundMark x1="69863" y1="34783" x2="69863" y2="34783"/>
                        <a14:foregroundMark x1="71689" y1="32174" x2="80365" y2="30870"/>
                        <a14:foregroundMark x1="63927" y1="81304" x2="60731" y2="90870"/>
                        <a14:foregroundMark x1="70776" y1="90435" x2="70776" y2="90435"/>
                        <a14:foregroundMark x1="72146" y1="87391" x2="68493" y2="93913"/>
                        <a14:foregroundMark x1="33790" y1="96957" x2="31507" y2="94348"/>
                        <a14:foregroundMark x1="68037" y1="17391" x2="73973" y2="13043"/>
                        <a14:foregroundMark x1="16895" y1="18696" x2="16895" y2="18696"/>
                        <a14:foregroundMark x1="31050" y1="10435" x2="31050" y2="10435"/>
                        <a14:foregroundMark x1="25571" y1="5652" x2="25571" y2="5652"/>
                        <a14:foregroundMark x1="36530" y1="1739" x2="36530" y2="1739"/>
                        <a14:foregroundMark x1="38356" y1="2609" x2="38356" y2="2609"/>
                        <a14:foregroundMark x1="32420" y1="8696" x2="32420" y2="8696"/>
                        <a14:foregroundMark x1="29224" y1="14348" x2="29224" y2="14348"/>
                        <a14:foregroundMark x1="22831" y1="8696" x2="22831" y2="8696"/>
                        <a14:foregroundMark x1="21918" y1="15217" x2="21918" y2="15217"/>
                        <a14:foregroundMark x1="21918" y1="17391" x2="21918" y2="17391"/>
                        <a14:foregroundMark x1="24201" y1="20870" x2="24201" y2="20870"/>
                        <a14:foregroundMark x1="28767" y1="20435" x2="28767" y2="20435"/>
                        <a14:foregroundMark x1="35160" y1="2609" x2="35160" y2="2609"/>
                        <a14:foregroundMark x1="66667" y1="6087" x2="66667" y2="6087"/>
                        <a14:foregroundMark x1="76256" y1="9565" x2="76256" y2="9565"/>
                        <a14:foregroundMark x1="74886" y1="6087" x2="74886" y2="6087"/>
                        <a14:foregroundMark x1="57534" y1="6522" x2="57534" y2="6522"/>
                        <a14:foregroundMark x1="53881" y1="4783" x2="53881" y2="4783"/>
                        <a14:foregroundMark x1="54338" y1="10870" x2="54338" y2="10870"/>
                        <a14:foregroundMark x1="66667" y1="22609" x2="66667" y2="22609"/>
                        <a14:foregroundMark x1="75342" y1="22609" x2="75342" y2="22609"/>
                        <a14:foregroundMark x1="29224" y1="28696" x2="29224" y2="28696"/>
                        <a14:foregroundMark x1="24201" y1="26087" x2="24201" y2="26087"/>
                        <a14:foregroundMark x1="21461" y1="29565" x2="21461" y2="29565"/>
                        <a14:foregroundMark x1="32420" y1="36522" x2="32420" y2="36522"/>
                        <a14:foregroundMark x1="82648" y1="50870" x2="82648" y2="50870"/>
                        <a14:foregroundMark x1="85388" y1="49565" x2="85388" y2="49565"/>
                        <a14:foregroundMark x1="87215" y1="50000" x2="87215" y2="50000"/>
                        <a14:foregroundMark x1="85388" y1="46087" x2="85388" y2="46087"/>
                        <a14:foregroundMark x1="88584" y1="46522" x2="88584" y2="46522"/>
                        <a14:foregroundMark x1="92694" y1="44783" x2="92694" y2="44783"/>
                        <a14:foregroundMark x1="95890" y1="44348" x2="95890" y2="44348"/>
                        <a14:foregroundMark x1="91781" y1="43478" x2="91781" y2="43478"/>
                        <a14:foregroundMark x1="89498" y1="42609" x2="89498" y2="42609"/>
                        <a14:foregroundMark x1="82648" y1="46087" x2="82648" y2="46087"/>
                        <a14:foregroundMark x1="40183" y1="8696" x2="40183" y2="8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30" y="2184540"/>
            <a:ext cx="2981419" cy="29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CA7A06-4732-13B7-8326-059919B8E494}"/>
              </a:ext>
            </a:extLst>
          </p:cNvPr>
          <p:cNvSpPr txBox="1"/>
          <p:nvPr/>
        </p:nvSpPr>
        <p:spPr>
          <a:xfrm>
            <a:off x="8240431" y="2677752"/>
            <a:ext cx="3823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4160" lvl="1" algn="ctr"/>
            <a:r>
              <a:rPr lang="en-US" sz="1400" b="1" spc="176" dirty="0">
                <a:cs typeface="Arial" pitchFamily="34" charset="0"/>
              </a:rPr>
              <a:t>Susah </a:t>
            </a:r>
            <a:r>
              <a:rPr lang="en-US" sz="1400" b="1" spc="176" dirty="0" err="1">
                <a:cs typeface="Arial" pitchFamily="34" charset="0"/>
              </a:rPr>
              <a:t>atau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kurang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efisiennya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mendapatkan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informasi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akses</a:t>
            </a:r>
            <a:r>
              <a:rPr lang="en-US" sz="1400" b="1" spc="176" dirty="0">
                <a:cs typeface="Arial" pitchFamily="34" charset="0"/>
              </a:rPr>
              <a:t>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E87D1-2223-C171-BFDE-D8731FC54B17}"/>
              </a:ext>
            </a:extLst>
          </p:cNvPr>
          <p:cNvSpPr txBox="1"/>
          <p:nvPr/>
        </p:nvSpPr>
        <p:spPr>
          <a:xfrm>
            <a:off x="8449660" y="3922241"/>
            <a:ext cx="32507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4160" lvl="1"/>
            <a:r>
              <a:rPr lang="en-US" sz="1400" b="1" spc="176" dirty="0" err="1">
                <a:cs typeface="Arial" pitchFamily="34" charset="0"/>
              </a:rPr>
              <a:t>Keamanan</a:t>
            </a:r>
            <a:r>
              <a:rPr lang="en-US" sz="1400" b="1" spc="176" dirty="0">
                <a:cs typeface="Arial" pitchFamily="34" charset="0"/>
              </a:rPr>
              <a:t> dan </a:t>
            </a:r>
            <a:r>
              <a:rPr lang="en-US" sz="1400" b="1" spc="176" dirty="0" err="1">
                <a:cs typeface="Arial" pitchFamily="34" charset="0"/>
              </a:rPr>
              <a:t>validasi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pengisian</a:t>
            </a:r>
            <a:r>
              <a:rPr lang="en-US" sz="1400" b="1" spc="176" dirty="0">
                <a:cs typeface="Arial" pitchFamily="34" charset="0"/>
              </a:rPr>
              <a:t> data </a:t>
            </a:r>
            <a:r>
              <a:rPr lang="en-US" sz="1400" b="1" spc="176" dirty="0" err="1">
                <a:cs typeface="Arial" pitchFamily="34" charset="0"/>
              </a:rPr>
              <a:t>kurang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akurat</a:t>
            </a:r>
            <a:r>
              <a:rPr lang="en-US" sz="1400" b="1" spc="176" dirty="0">
                <a:cs typeface="Arial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7E586-B247-5F50-B91B-B679B98E9DF6}"/>
              </a:ext>
            </a:extLst>
          </p:cNvPr>
          <p:cNvSpPr txBox="1"/>
          <p:nvPr/>
        </p:nvSpPr>
        <p:spPr>
          <a:xfrm>
            <a:off x="3896553" y="5399294"/>
            <a:ext cx="45008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4160" lvl="1"/>
            <a:r>
              <a:rPr lang="en-US" sz="1400" b="1" spc="176" dirty="0" err="1">
                <a:cs typeface="Arial" pitchFamily="34" charset="0"/>
              </a:rPr>
              <a:t>Kerja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dua</a:t>
            </a:r>
            <a:r>
              <a:rPr lang="en-US" sz="1400" b="1" spc="176" dirty="0">
                <a:cs typeface="Arial" pitchFamily="34" charset="0"/>
              </a:rPr>
              <a:t> kali dan </a:t>
            </a:r>
            <a:r>
              <a:rPr lang="en-US" sz="1400" b="1" spc="176" dirty="0" err="1">
                <a:cs typeface="Arial" pitchFamily="34" charset="0"/>
              </a:rPr>
              <a:t>kerepotan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karena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distribusi</a:t>
            </a:r>
            <a:r>
              <a:rPr lang="en-US" sz="1400" b="1" spc="176" dirty="0">
                <a:cs typeface="Arial" pitchFamily="34" charset="0"/>
              </a:rPr>
              <a:t> dan </a:t>
            </a:r>
            <a:r>
              <a:rPr lang="en-US" sz="1400" b="1" spc="176" dirty="0" err="1">
                <a:cs typeface="Arial" pitchFamily="34" charset="0"/>
              </a:rPr>
              <a:t>integrasi</a:t>
            </a:r>
            <a:r>
              <a:rPr lang="en-US" sz="1400" b="1" spc="176" dirty="0">
                <a:cs typeface="Arial" pitchFamily="34" charset="0"/>
              </a:rPr>
              <a:t> data yang </a:t>
            </a:r>
            <a:r>
              <a:rPr lang="en-US" sz="1400" b="1" spc="176" dirty="0" err="1">
                <a:cs typeface="Arial" pitchFamily="34" charset="0"/>
              </a:rPr>
              <a:t>masih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belum</a:t>
            </a:r>
            <a:r>
              <a:rPr lang="en-US" sz="1400" b="1" spc="176" dirty="0">
                <a:cs typeface="Arial" pitchFamily="34" charset="0"/>
              </a:rPr>
              <a:t> </a:t>
            </a:r>
            <a:r>
              <a:rPr lang="en-US" sz="1400" b="1" spc="176" dirty="0" err="1">
                <a:cs typeface="Arial" pitchFamily="34" charset="0"/>
              </a:rPr>
              <a:t>sesuai</a:t>
            </a:r>
            <a:r>
              <a:rPr lang="en-US" sz="1400" b="1" spc="176" dirty="0">
                <a:cs typeface="Arial" pitchFamily="34" charset="0"/>
              </a:rPr>
              <a:t>.</a:t>
            </a:r>
          </a:p>
        </p:txBody>
      </p:sp>
      <p:sp>
        <p:nvSpPr>
          <p:cNvPr id="13" name="Google Shape;1140;p47">
            <a:extLst>
              <a:ext uri="{FF2B5EF4-FFF2-40B4-BE49-F238E27FC236}">
                <a16:creationId xmlns:a16="http://schemas.microsoft.com/office/drawing/2014/main" id="{B50303DC-A3D4-A53F-0788-AD957E87603F}"/>
              </a:ext>
            </a:extLst>
          </p:cNvPr>
          <p:cNvSpPr txBox="1">
            <a:spLocks/>
          </p:cNvSpPr>
          <p:nvPr/>
        </p:nvSpPr>
        <p:spPr>
          <a:xfrm>
            <a:off x="1629655" y="1362081"/>
            <a:ext cx="2802086" cy="5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4" indent="-228604" algn="l" defTabSz="91441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4" indent="-228604" algn="l" defTabSz="91441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2" indent="-228604" algn="l" defTabSz="91441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2" indent="-228604" algn="l" defTabSz="91441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1" indent="-228604" algn="l" defTabSz="91441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51" indent="-228604" algn="l" defTabSz="91441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60" indent="-228604" algn="l" defTabSz="91441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68" indent="-228604" algn="l" defTabSz="91441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78" indent="-228604" algn="l" defTabSz="91441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b="1" dirty="0" err="1">
                <a:cs typeface="Calibri" panose="020F0502020204030204" pitchFamily="34" charset="0"/>
              </a:rPr>
              <a:t>Kesulitan</a:t>
            </a:r>
            <a:r>
              <a:rPr lang="en-US" sz="1400" b="1" dirty="0">
                <a:cs typeface="Calibri" panose="020F0502020204030204" pitchFamily="34" charset="0"/>
              </a:rPr>
              <a:t> </a:t>
            </a:r>
            <a:r>
              <a:rPr lang="en-US" sz="1400" b="1" dirty="0" err="1">
                <a:cs typeface="Calibri" panose="020F0502020204030204" pitchFamily="34" charset="0"/>
              </a:rPr>
              <a:t>pemantauan</a:t>
            </a:r>
            <a:r>
              <a:rPr lang="en-US" sz="1400" b="1" dirty="0">
                <a:cs typeface="Calibri" panose="020F0502020204030204" pitchFamily="34" charset="0"/>
              </a:rPr>
              <a:t> </a:t>
            </a:r>
            <a:r>
              <a:rPr lang="en-US" sz="1400" b="1" dirty="0" err="1">
                <a:cs typeface="Calibri" panose="020F0502020204030204" pitchFamily="34" charset="0"/>
              </a:rPr>
              <a:t>jadwal</a:t>
            </a:r>
            <a:r>
              <a:rPr lang="en-US" sz="1400" b="1" dirty="0">
                <a:cs typeface="Calibri" panose="020F0502020204030204" pitchFamily="34" charset="0"/>
              </a:rPr>
              <a:t> dan </a:t>
            </a:r>
            <a:r>
              <a:rPr lang="en-US" sz="1400" b="1" dirty="0" err="1">
                <a:cs typeface="Calibri" panose="020F0502020204030204" pitchFamily="34" charset="0"/>
              </a:rPr>
              <a:t>lokasi</a:t>
            </a:r>
            <a:r>
              <a:rPr lang="en-US" sz="1400" b="1" dirty="0">
                <a:cs typeface="Calibri" panose="020F0502020204030204" pitchFamily="34" charset="0"/>
              </a:rPr>
              <a:t> </a:t>
            </a:r>
            <a:r>
              <a:rPr lang="en-US" sz="1400" b="1" dirty="0" err="1">
                <a:cs typeface="Calibri" panose="020F0502020204030204" pitchFamily="34" charset="0"/>
              </a:rPr>
              <a:t>Dosen</a:t>
            </a:r>
            <a:r>
              <a:rPr lang="en-US" sz="1400" b="1" dirty="0">
                <a:cs typeface="Calibri" panose="020F0502020204030204" pitchFamily="34" charset="0"/>
              </a:rPr>
              <a:t>/</a:t>
            </a:r>
            <a:r>
              <a:rPr lang="en-US" sz="1400" b="1">
                <a:cs typeface="Calibri" panose="020F0502020204030204" pitchFamily="34" charset="0"/>
              </a:rPr>
              <a:t>Mahasiswa</a:t>
            </a:r>
            <a:endParaRPr lang="en-US" sz="1400" b="1" dirty="0">
              <a:cs typeface="Calibri" panose="020F0502020204030204" pitchFamily="34" charset="0"/>
            </a:endParaRPr>
          </a:p>
        </p:txBody>
      </p:sp>
      <p:sp>
        <p:nvSpPr>
          <p:cNvPr id="16" name="Google Shape;1134;p47">
            <a:extLst>
              <a:ext uri="{FF2B5EF4-FFF2-40B4-BE49-F238E27FC236}">
                <a16:creationId xmlns:a16="http://schemas.microsoft.com/office/drawing/2014/main" id="{32265D5D-E549-103B-2915-29A85A839DCE}"/>
              </a:ext>
            </a:extLst>
          </p:cNvPr>
          <p:cNvSpPr/>
          <p:nvPr/>
        </p:nvSpPr>
        <p:spPr>
          <a:xfrm>
            <a:off x="454138" y="1235400"/>
            <a:ext cx="1217095" cy="854092"/>
          </a:xfrm>
          <a:custGeom>
            <a:avLst/>
            <a:gdLst/>
            <a:ahLst/>
            <a:cxnLst/>
            <a:rect l="l" t="t" r="r" b="b"/>
            <a:pathLst>
              <a:path w="16266" h="9118" extrusionOk="0">
                <a:moveTo>
                  <a:pt x="9512" y="1"/>
                </a:moveTo>
                <a:cubicBezTo>
                  <a:pt x="6255" y="1"/>
                  <a:pt x="2958" y="1284"/>
                  <a:pt x="968" y="3734"/>
                </a:cubicBezTo>
                <a:cubicBezTo>
                  <a:pt x="457" y="4379"/>
                  <a:pt x="0" y="5159"/>
                  <a:pt x="27" y="5992"/>
                </a:cubicBezTo>
                <a:cubicBezTo>
                  <a:pt x="54" y="6476"/>
                  <a:pt x="269" y="6960"/>
                  <a:pt x="565" y="7363"/>
                </a:cubicBezTo>
                <a:cubicBezTo>
                  <a:pt x="1524" y="8690"/>
                  <a:pt x="3211" y="9118"/>
                  <a:pt x="4909" y="9118"/>
                </a:cubicBezTo>
                <a:cubicBezTo>
                  <a:pt x="5448" y="9118"/>
                  <a:pt x="5988" y="9074"/>
                  <a:pt x="6506" y="9003"/>
                </a:cubicBezTo>
                <a:cubicBezTo>
                  <a:pt x="8845" y="8654"/>
                  <a:pt x="11103" y="7901"/>
                  <a:pt x="13200" y="6799"/>
                </a:cubicBezTo>
                <a:cubicBezTo>
                  <a:pt x="14706" y="5992"/>
                  <a:pt x="16265" y="4702"/>
                  <a:pt x="16184" y="3008"/>
                </a:cubicBezTo>
                <a:cubicBezTo>
                  <a:pt x="16184" y="2685"/>
                  <a:pt x="16104" y="2363"/>
                  <a:pt x="15916" y="2094"/>
                </a:cubicBezTo>
                <a:cubicBezTo>
                  <a:pt x="15754" y="1879"/>
                  <a:pt x="15539" y="1718"/>
                  <a:pt x="15324" y="1583"/>
                </a:cubicBezTo>
                <a:cubicBezTo>
                  <a:pt x="13633" y="518"/>
                  <a:pt x="11580" y="1"/>
                  <a:pt x="9512" y="1"/>
                </a:cubicBezTo>
                <a:close/>
              </a:path>
            </a:pathLst>
          </a:custGeom>
          <a:solidFill>
            <a:srgbClr val="EA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54;p47">
            <a:extLst>
              <a:ext uri="{FF2B5EF4-FFF2-40B4-BE49-F238E27FC236}">
                <a16:creationId xmlns:a16="http://schemas.microsoft.com/office/drawing/2014/main" id="{F6BA821F-A5BA-AF1E-D02F-B8557039DE88}"/>
              </a:ext>
            </a:extLst>
          </p:cNvPr>
          <p:cNvSpPr/>
          <p:nvPr/>
        </p:nvSpPr>
        <p:spPr>
          <a:xfrm>
            <a:off x="606593" y="1387116"/>
            <a:ext cx="752730" cy="414167"/>
          </a:xfrm>
          <a:custGeom>
            <a:avLst/>
            <a:gdLst/>
            <a:ahLst/>
            <a:cxnLst/>
            <a:rect l="l" t="t" r="r" b="b"/>
            <a:pathLst>
              <a:path w="9432" h="5430" extrusionOk="0">
                <a:moveTo>
                  <a:pt x="1" y="0"/>
                </a:moveTo>
                <a:lnTo>
                  <a:pt x="1" y="5430"/>
                </a:lnTo>
                <a:lnTo>
                  <a:pt x="882" y="5430"/>
                </a:lnTo>
                <a:lnTo>
                  <a:pt x="882" y="5168"/>
                </a:lnTo>
                <a:cubicBezTo>
                  <a:pt x="882" y="4430"/>
                  <a:pt x="1287" y="3763"/>
                  <a:pt x="1930" y="3453"/>
                </a:cubicBezTo>
                <a:cubicBezTo>
                  <a:pt x="1739" y="3215"/>
                  <a:pt x="1620" y="2882"/>
                  <a:pt x="1644" y="2572"/>
                </a:cubicBezTo>
                <a:cubicBezTo>
                  <a:pt x="1682" y="1923"/>
                  <a:pt x="2225" y="1458"/>
                  <a:pt x="2831" y="1458"/>
                </a:cubicBezTo>
                <a:cubicBezTo>
                  <a:pt x="2982" y="1458"/>
                  <a:pt x="3136" y="1487"/>
                  <a:pt x="3287" y="1548"/>
                </a:cubicBezTo>
                <a:cubicBezTo>
                  <a:pt x="4049" y="1882"/>
                  <a:pt x="4264" y="2834"/>
                  <a:pt x="3716" y="3453"/>
                </a:cubicBezTo>
                <a:cubicBezTo>
                  <a:pt x="4359" y="3787"/>
                  <a:pt x="4764" y="4430"/>
                  <a:pt x="4764" y="5168"/>
                </a:cubicBezTo>
                <a:lnTo>
                  <a:pt x="4764" y="5430"/>
                </a:lnTo>
                <a:lnTo>
                  <a:pt x="9431" y="5430"/>
                </a:lnTo>
                <a:lnTo>
                  <a:pt x="9431" y="2263"/>
                </a:lnTo>
                <a:lnTo>
                  <a:pt x="7645" y="2263"/>
                </a:lnTo>
                <a:lnTo>
                  <a:pt x="5788" y="3477"/>
                </a:lnTo>
                <a:lnTo>
                  <a:pt x="5788" y="2263"/>
                </a:lnTo>
                <a:lnTo>
                  <a:pt x="5693" y="2263"/>
                </a:lnTo>
                <a:cubicBezTo>
                  <a:pt x="5192" y="2263"/>
                  <a:pt x="4788" y="1858"/>
                  <a:pt x="4788" y="1358"/>
                </a:cubicBezTo>
                <a:lnTo>
                  <a:pt x="4788" y="0"/>
                </a:lnTo>
                <a:close/>
              </a:path>
            </a:pathLst>
          </a:custGeom>
          <a:solidFill>
            <a:srgbClr val="50BC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31;p47">
            <a:extLst>
              <a:ext uri="{FF2B5EF4-FFF2-40B4-BE49-F238E27FC236}">
                <a16:creationId xmlns:a16="http://schemas.microsoft.com/office/drawing/2014/main" id="{498E533D-E34E-0F88-BFBC-4A5FF9A15740}"/>
              </a:ext>
            </a:extLst>
          </p:cNvPr>
          <p:cNvSpPr/>
          <p:nvPr/>
        </p:nvSpPr>
        <p:spPr>
          <a:xfrm>
            <a:off x="2972889" y="5388131"/>
            <a:ext cx="1217095" cy="874253"/>
          </a:xfrm>
          <a:custGeom>
            <a:avLst/>
            <a:gdLst/>
            <a:ahLst/>
            <a:cxnLst/>
            <a:rect l="l" t="t" r="r" b="b"/>
            <a:pathLst>
              <a:path w="16266" h="9118" extrusionOk="0">
                <a:moveTo>
                  <a:pt x="9512" y="1"/>
                </a:moveTo>
                <a:cubicBezTo>
                  <a:pt x="6255" y="1"/>
                  <a:pt x="2958" y="1284"/>
                  <a:pt x="968" y="3734"/>
                </a:cubicBezTo>
                <a:cubicBezTo>
                  <a:pt x="457" y="4379"/>
                  <a:pt x="0" y="5159"/>
                  <a:pt x="27" y="5992"/>
                </a:cubicBezTo>
                <a:cubicBezTo>
                  <a:pt x="54" y="6476"/>
                  <a:pt x="269" y="6960"/>
                  <a:pt x="565" y="7363"/>
                </a:cubicBezTo>
                <a:cubicBezTo>
                  <a:pt x="1524" y="8690"/>
                  <a:pt x="3211" y="9118"/>
                  <a:pt x="4909" y="9118"/>
                </a:cubicBezTo>
                <a:cubicBezTo>
                  <a:pt x="5448" y="9118"/>
                  <a:pt x="5988" y="9074"/>
                  <a:pt x="6506" y="9003"/>
                </a:cubicBezTo>
                <a:cubicBezTo>
                  <a:pt x="8845" y="8654"/>
                  <a:pt x="11103" y="7901"/>
                  <a:pt x="13200" y="6799"/>
                </a:cubicBezTo>
                <a:cubicBezTo>
                  <a:pt x="14706" y="5992"/>
                  <a:pt x="16265" y="4702"/>
                  <a:pt x="16184" y="3008"/>
                </a:cubicBezTo>
                <a:cubicBezTo>
                  <a:pt x="16184" y="2685"/>
                  <a:pt x="16104" y="2363"/>
                  <a:pt x="15916" y="2094"/>
                </a:cubicBezTo>
                <a:cubicBezTo>
                  <a:pt x="15754" y="1879"/>
                  <a:pt x="15539" y="1718"/>
                  <a:pt x="15324" y="1583"/>
                </a:cubicBezTo>
                <a:cubicBezTo>
                  <a:pt x="13633" y="518"/>
                  <a:pt x="11580" y="1"/>
                  <a:pt x="9512" y="1"/>
                </a:cubicBezTo>
                <a:close/>
              </a:path>
            </a:pathLst>
          </a:custGeom>
          <a:solidFill>
            <a:srgbClr val="EA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570;p82">
            <a:extLst>
              <a:ext uri="{FF2B5EF4-FFF2-40B4-BE49-F238E27FC236}">
                <a16:creationId xmlns:a16="http://schemas.microsoft.com/office/drawing/2014/main" id="{277893EF-75D6-B9D8-B01F-204DE1ACE860}"/>
              </a:ext>
            </a:extLst>
          </p:cNvPr>
          <p:cNvSpPr/>
          <p:nvPr/>
        </p:nvSpPr>
        <p:spPr>
          <a:xfrm>
            <a:off x="3362061" y="5501271"/>
            <a:ext cx="429573" cy="625855"/>
          </a:xfrm>
          <a:custGeom>
            <a:avLst/>
            <a:gdLst/>
            <a:ahLst/>
            <a:cxnLst/>
            <a:rect l="l" t="t" r="r" b="b"/>
            <a:pathLst>
              <a:path w="9137" h="12004" extrusionOk="0">
                <a:moveTo>
                  <a:pt x="3907" y="2773"/>
                </a:moveTo>
                <a:cubicBezTo>
                  <a:pt x="4789" y="2773"/>
                  <a:pt x="5482" y="3371"/>
                  <a:pt x="5640" y="4190"/>
                </a:cubicBezTo>
                <a:lnTo>
                  <a:pt x="6743" y="4190"/>
                </a:lnTo>
                <a:cubicBezTo>
                  <a:pt x="6900" y="4222"/>
                  <a:pt x="7058" y="4380"/>
                  <a:pt x="7058" y="4569"/>
                </a:cubicBezTo>
                <a:lnTo>
                  <a:pt x="7058" y="7372"/>
                </a:lnTo>
                <a:cubicBezTo>
                  <a:pt x="7058" y="7562"/>
                  <a:pt x="6900" y="7719"/>
                  <a:pt x="6711" y="7719"/>
                </a:cubicBezTo>
                <a:lnTo>
                  <a:pt x="3907" y="7719"/>
                </a:lnTo>
                <a:cubicBezTo>
                  <a:pt x="3718" y="7719"/>
                  <a:pt x="3561" y="7562"/>
                  <a:pt x="3561" y="7372"/>
                </a:cubicBezTo>
                <a:lnTo>
                  <a:pt x="3561" y="6270"/>
                </a:lnTo>
                <a:cubicBezTo>
                  <a:pt x="2773" y="6112"/>
                  <a:pt x="2143" y="5419"/>
                  <a:pt x="2143" y="4537"/>
                </a:cubicBezTo>
                <a:cubicBezTo>
                  <a:pt x="2143" y="3560"/>
                  <a:pt x="2931" y="2773"/>
                  <a:pt x="3907" y="2773"/>
                </a:cubicBezTo>
                <a:close/>
                <a:moveTo>
                  <a:pt x="5293" y="8475"/>
                </a:moveTo>
                <a:cubicBezTo>
                  <a:pt x="5482" y="8475"/>
                  <a:pt x="5640" y="8633"/>
                  <a:pt x="5640" y="8822"/>
                </a:cubicBezTo>
                <a:cubicBezTo>
                  <a:pt x="5640" y="9042"/>
                  <a:pt x="5482" y="9200"/>
                  <a:pt x="5293" y="9200"/>
                </a:cubicBezTo>
                <a:lnTo>
                  <a:pt x="2489" y="9200"/>
                </a:lnTo>
                <a:cubicBezTo>
                  <a:pt x="2300" y="9200"/>
                  <a:pt x="2143" y="9042"/>
                  <a:pt x="2143" y="8822"/>
                </a:cubicBezTo>
                <a:cubicBezTo>
                  <a:pt x="2143" y="8633"/>
                  <a:pt x="2300" y="8475"/>
                  <a:pt x="2489" y="8475"/>
                </a:cubicBezTo>
                <a:close/>
                <a:moveTo>
                  <a:pt x="6711" y="8475"/>
                </a:moveTo>
                <a:cubicBezTo>
                  <a:pt x="6900" y="8475"/>
                  <a:pt x="7058" y="8633"/>
                  <a:pt x="7058" y="8822"/>
                </a:cubicBezTo>
                <a:cubicBezTo>
                  <a:pt x="7058" y="9042"/>
                  <a:pt x="6900" y="9200"/>
                  <a:pt x="6711" y="9200"/>
                </a:cubicBezTo>
                <a:cubicBezTo>
                  <a:pt x="6522" y="9200"/>
                  <a:pt x="6365" y="9042"/>
                  <a:pt x="6365" y="8822"/>
                </a:cubicBezTo>
                <a:cubicBezTo>
                  <a:pt x="6365" y="8633"/>
                  <a:pt x="6522" y="8475"/>
                  <a:pt x="6711" y="8475"/>
                </a:cubicBezTo>
                <a:close/>
                <a:moveTo>
                  <a:pt x="6711" y="9893"/>
                </a:moveTo>
                <a:cubicBezTo>
                  <a:pt x="6900" y="9893"/>
                  <a:pt x="7058" y="10050"/>
                  <a:pt x="7058" y="10239"/>
                </a:cubicBezTo>
                <a:cubicBezTo>
                  <a:pt x="7058" y="10428"/>
                  <a:pt x="6900" y="10617"/>
                  <a:pt x="6711" y="10617"/>
                </a:cubicBezTo>
                <a:lnTo>
                  <a:pt x="2489" y="10617"/>
                </a:lnTo>
                <a:cubicBezTo>
                  <a:pt x="2300" y="10617"/>
                  <a:pt x="2143" y="10460"/>
                  <a:pt x="2143" y="10239"/>
                </a:cubicBezTo>
                <a:cubicBezTo>
                  <a:pt x="2143" y="10050"/>
                  <a:pt x="2300" y="9893"/>
                  <a:pt x="2489" y="9893"/>
                </a:cubicBezTo>
                <a:close/>
                <a:moveTo>
                  <a:pt x="379" y="0"/>
                </a:moveTo>
                <a:cubicBezTo>
                  <a:pt x="158" y="0"/>
                  <a:pt x="1" y="158"/>
                  <a:pt x="1" y="378"/>
                </a:cubicBezTo>
                <a:lnTo>
                  <a:pt x="1" y="11657"/>
                </a:lnTo>
                <a:cubicBezTo>
                  <a:pt x="1" y="11878"/>
                  <a:pt x="158" y="12004"/>
                  <a:pt x="379" y="12004"/>
                </a:cubicBezTo>
                <a:lnTo>
                  <a:pt x="8790" y="12004"/>
                </a:lnTo>
                <a:cubicBezTo>
                  <a:pt x="8979" y="12004"/>
                  <a:pt x="9137" y="11878"/>
                  <a:pt x="9137" y="11657"/>
                </a:cubicBezTo>
                <a:lnTo>
                  <a:pt x="9137" y="2804"/>
                </a:lnTo>
                <a:lnTo>
                  <a:pt x="6711" y="2804"/>
                </a:lnTo>
                <a:cubicBezTo>
                  <a:pt x="6522" y="2804"/>
                  <a:pt x="6365" y="2647"/>
                  <a:pt x="6365" y="2458"/>
                </a:cubicBezTo>
                <a:lnTo>
                  <a:pt x="6365" y="0"/>
                </a:lnTo>
                <a:close/>
              </a:path>
            </a:pathLst>
          </a:custGeom>
          <a:solidFill>
            <a:srgbClr val="50BC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31;p47">
            <a:extLst>
              <a:ext uri="{FF2B5EF4-FFF2-40B4-BE49-F238E27FC236}">
                <a16:creationId xmlns:a16="http://schemas.microsoft.com/office/drawing/2014/main" id="{D0BC0634-CBD1-9A4C-163E-362B75A7BC36}"/>
              </a:ext>
            </a:extLst>
          </p:cNvPr>
          <p:cNvSpPr/>
          <p:nvPr/>
        </p:nvSpPr>
        <p:spPr>
          <a:xfrm>
            <a:off x="412560" y="2398012"/>
            <a:ext cx="1217095" cy="874253"/>
          </a:xfrm>
          <a:custGeom>
            <a:avLst/>
            <a:gdLst/>
            <a:ahLst/>
            <a:cxnLst/>
            <a:rect l="l" t="t" r="r" b="b"/>
            <a:pathLst>
              <a:path w="16266" h="9118" extrusionOk="0">
                <a:moveTo>
                  <a:pt x="9512" y="1"/>
                </a:moveTo>
                <a:cubicBezTo>
                  <a:pt x="6255" y="1"/>
                  <a:pt x="2958" y="1284"/>
                  <a:pt x="968" y="3734"/>
                </a:cubicBezTo>
                <a:cubicBezTo>
                  <a:pt x="457" y="4379"/>
                  <a:pt x="0" y="5159"/>
                  <a:pt x="27" y="5992"/>
                </a:cubicBezTo>
                <a:cubicBezTo>
                  <a:pt x="54" y="6476"/>
                  <a:pt x="269" y="6960"/>
                  <a:pt x="565" y="7363"/>
                </a:cubicBezTo>
                <a:cubicBezTo>
                  <a:pt x="1524" y="8690"/>
                  <a:pt x="3211" y="9118"/>
                  <a:pt x="4909" y="9118"/>
                </a:cubicBezTo>
                <a:cubicBezTo>
                  <a:pt x="5448" y="9118"/>
                  <a:pt x="5988" y="9074"/>
                  <a:pt x="6506" y="9003"/>
                </a:cubicBezTo>
                <a:cubicBezTo>
                  <a:pt x="8845" y="8654"/>
                  <a:pt x="11103" y="7901"/>
                  <a:pt x="13200" y="6799"/>
                </a:cubicBezTo>
                <a:cubicBezTo>
                  <a:pt x="14706" y="5992"/>
                  <a:pt x="16265" y="4702"/>
                  <a:pt x="16184" y="3008"/>
                </a:cubicBezTo>
                <a:cubicBezTo>
                  <a:pt x="16184" y="2685"/>
                  <a:pt x="16104" y="2363"/>
                  <a:pt x="15916" y="2094"/>
                </a:cubicBezTo>
                <a:cubicBezTo>
                  <a:pt x="15754" y="1879"/>
                  <a:pt x="15539" y="1718"/>
                  <a:pt x="15324" y="1583"/>
                </a:cubicBezTo>
                <a:cubicBezTo>
                  <a:pt x="13633" y="518"/>
                  <a:pt x="11580" y="1"/>
                  <a:pt x="9512" y="1"/>
                </a:cubicBezTo>
                <a:close/>
              </a:path>
            </a:pathLst>
          </a:custGeom>
          <a:solidFill>
            <a:srgbClr val="EA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DB7B27-D91E-D481-42DC-A254BCD733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4" y="2459518"/>
            <a:ext cx="735384" cy="7213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E74D7C-4167-FADC-AA8F-E6CB35D33D9D}"/>
              </a:ext>
            </a:extLst>
          </p:cNvPr>
          <p:cNvSpPr txBox="1"/>
          <p:nvPr/>
        </p:nvSpPr>
        <p:spPr>
          <a:xfrm>
            <a:off x="1629652" y="2706759"/>
            <a:ext cx="267542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b="1" dirty="0" err="1">
                <a:cs typeface="Calibri" panose="020F0502020204030204" pitchFamily="34" charset="0"/>
              </a:rPr>
              <a:t>Pembelajaran</a:t>
            </a:r>
            <a:r>
              <a:rPr lang="en-US" sz="1400" b="1" dirty="0">
                <a:cs typeface="Calibri" panose="020F0502020204030204" pitchFamily="34" charset="0"/>
              </a:rPr>
              <a:t> daring pada masa </a:t>
            </a:r>
            <a:r>
              <a:rPr lang="en-US" sz="1400" b="1" dirty="0" err="1">
                <a:cs typeface="Calibri" panose="020F0502020204030204" pitchFamily="34" charset="0"/>
              </a:rPr>
              <a:t>pandemi</a:t>
            </a:r>
            <a:r>
              <a:rPr lang="en-US" sz="1400" b="1" dirty="0">
                <a:cs typeface="Calibri" panose="020F0502020204030204" pitchFamily="34" charset="0"/>
              </a:rPr>
              <a:t> COVID-19 </a:t>
            </a:r>
          </a:p>
        </p:txBody>
      </p:sp>
      <p:sp>
        <p:nvSpPr>
          <p:cNvPr id="23" name="Google Shape;1131;p47">
            <a:extLst>
              <a:ext uri="{FF2B5EF4-FFF2-40B4-BE49-F238E27FC236}">
                <a16:creationId xmlns:a16="http://schemas.microsoft.com/office/drawing/2014/main" id="{DAAA4662-8DC0-55B6-5679-3F6CDB59EB04}"/>
              </a:ext>
            </a:extLst>
          </p:cNvPr>
          <p:cNvSpPr/>
          <p:nvPr/>
        </p:nvSpPr>
        <p:spPr>
          <a:xfrm>
            <a:off x="6934533" y="1091922"/>
            <a:ext cx="1217095" cy="874253"/>
          </a:xfrm>
          <a:custGeom>
            <a:avLst/>
            <a:gdLst/>
            <a:ahLst/>
            <a:cxnLst/>
            <a:rect l="l" t="t" r="r" b="b"/>
            <a:pathLst>
              <a:path w="16266" h="9118" extrusionOk="0">
                <a:moveTo>
                  <a:pt x="9512" y="1"/>
                </a:moveTo>
                <a:cubicBezTo>
                  <a:pt x="6255" y="1"/>
                  <a:pt x="2958" y="1284"/>
                  <a:pt x="968" y="3734"/>
                </a:cubicBezTo>
                <a:cubicBezTo>
                  <a:pt x="457" y="4379"/>
                  <a:pt x="0" y="5159"/>
                  <a:pt x="27" y="5992"/>
                </a:cubicBezTo>
                <a:cubicBezTo>
                  <a:pt x="54" y="6476"/>
                  <a:pt x="269" y="6960"/>
                  <a:pt x="565" y="7363"/>
                </a:cubicBezTo>
                <a:cubicBezTo>
                  <a:pt x="1524" y="8690"/>
                  <a:pt x="3211" y="9118"/>
                  <a:pt x="4909" y="9118"/>
                </a:cubicBezTo>
                <a:cubicBezTo>
                  <a:pt x="5448" y="9118"/>
                  <a:pt x="5988" y="9074"/>
                  <a:pt x="6506" y="9003"/>
                </a:cubicBezTo>
                <a:cubicBezTo>
                  <a:pt x="8845" y="8654"/>
                  <a:pt x="11103" y="7901"/>
                  <a:pt x="13200" y="6799"/>
                </a:cubicBezTo>
                <a:cubicBezTo>
                  <a:pt x="14706" y="5992"/>
                  <a:pt x="16265" y="4702"/>
                  <a:pt x="16184" y="3008"/>
                </a:cubicBezTo>
                <a:cubicBezTo>
                  <a:pt x="16184" y="2685"/>
                  <a:pt x="16104" y="2363"/>
                  <a:pt x="15916" y="2094"/>
                </a:cubicBezTo>
                <a:cubicBezTo>
                  <a:pt x="15754" y="1879"/>
                  <a:pt x="15539" y="1718"/>
                  <a:pt x="15324" y="1583"/>
                </a:cubicBezTo>
                <a:cubicBezTo>
                  <a:pt x="13633" y="518"/>
                  <a:pt x="11580" y="1"/>
                  <a:pt x="9512" y="1"/>
                </a:cubicBezTo>
                <a:close/>
              </a:path>
            </a:pathLst>
          </a:custGeom>
          <a:solidFill>
            <a:srgbClr val="EA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570;p82">
            <a:extLst>
              <a:ext uri="{FF2B5EF4-FFF2-40B4-BE49-F238E27FC236}">
                <a16:creationId xmlns:a16="http://schemas.microsoft.com/office/drawing/2014/main" id="{6F9D3B49-4127-A56D-8371-306802709DA4}"/>
              </a:ext>
            </a:extLst>
          </p:cNvPr>
          <p:cNvSpPr/>
          <p:nvPr/>
        </p:nvSpPr>
        <p:spPr>
          <a:xfrm>
            <a:off x="7323705" y="1205062"/>
            <a:ext cx="429573" cy="625855"/>
          </a:xfrm>
          <a:custGeom>
            <a:avLst/>
            <a:gdLst/>
            <a:ahLst/>
            <a:cxnLst/>
            <a:rect l="l" t="t" r="r" b="b"/>
            <a:pathLst>
              <a:path w="9137" h="12004" extrusionOk="0">
                <a:moveTo>
                  <a:pt x="3907" y="2773"/>
                </a:moveTo>
                <a:cubicBezTo>
                  <a:pt x="4789" y="2773"/>
                  <a:pt x="5482" y="3371"/>
                  <a:pt x="5640" y="4190"/>
                </a:cubicBezTo>
                <a:lnTo>
                  <a:pt x="6743" y="4190"/>
                </a:lnTo>
                <a:cubicBezTo>
                  <a:pt x="6900" y="4222"/>
                  <a:pt x="7058" y="4380"/>
                  <a:pt x="7058" y="4569"/>
                </a:cubicBezTo>
                <a:lnTo>
                  <a:pt x="7058" y="7372"/>
                </a:lnTo>
                <a:cubicBezTo>
                  <a:pt x="7058" y="7562"/>
                  <a:pt x="6900" y="7719"/>
                  <a:pt x="6711" y="7719"/>
                </a:cubicBezTo>
                <a:lnTo>
                  <a:pt x="3907" y="7719"/>
                </a:lnTo>
                <a:cubicBezTo>
                  <a:pt x="3718" y="7719"/>
                  <a:pt x="3561" y="7562"/>
                  <a:pt x="3561" y="7372"/>
                </a:cubicBezTo>
                <a:lnTo>
                  <a:pt x="3561" y="6270"/>
                </a:lnTo>
                <a:cubicBezTo>
                  <a:pt x="2773" y="6112"/>
                  <a:pt x="2143" y="5419"/>
                  <a:pt x="2143" y="4537"/>
                </a:cubicBezTo>
                <a:cubicBezTo>
                  <a:pt x="2143" y="3560"/>
                  <a:pt x="2931" y="2773"/>
                  <a:pt x="3907" y="2773"/>
                </a:cubicBezTo>
                <a:close/>
                <a:moveTo>
                  <a:pt x="5293" y="8475"/>
                </a:moveTo>
                <a:cubicBezTo>
                  <a:pt x="5482" y="8475"/>
                  <a:pt x="5640" y="8633"/>
                  <a:pt x="5640" y="8822"/>
                </a:cubicBezTo>
                <a:cubicBezTo>
                  <a:pt x="5640" y="9042"/>
                  <a:pt x="5482" y="9200"/>
                  <a:pt x="5293" y="9200"/>
                </a:cubicBezTo>
                <a:lnTo>
                  <a:pt x="2489" y="9200"/>
                </a:lnTo>
                <a:cubicBezTo>
                  <a:pt x="2300" y="9200"/>
                  <a:pt x="2143" y="9042"/>
                  <a:pt x="2143" y="8822"/>
                </a:cubicBezTo>
                <a:cubicBezTo>
                  <a:pt x="2143" y="8633"/>
                  <a:pt x="2300" y="8475"/>
                  <a:pt x="2489" y="8475"/>
                </a:cubicBezTo>
                <a:close/>
                <a:moveTo>
                  <a:pt x="6711" y="8475"/>
                </a:moveTo>
                <a:cubicBezTo>
                  <a:pt x="6900" y="8475"/>
                  <a:pt x="7058" y="8633"/>
                  <a:pt x="7058" y="8822"/>
                </a:cubicBezTo>
                <a:cubicBezTo>
                  <a:pt x="7058" y="9042"/>
                  <a:pt x="6900" y="9200"/>
                  <a:pt x="6711" y="9200"/>
                </a:cubicBezTo>
                <a:cubicBezTo>
                  <a:pt x="6522" y="9200"/>
                  <a:pt x="6365" y="9042"/>
                  <a:pt x="6365" y="8822"/>
                </a:cubicBezTo>
                <a:cubicBezTo>
                  <a:pt x="6365" y="8633"/>
                  <a:pt x="6522" y="8475"/>
                  <a:pt x="6711" y="8475"/>
                </a:cubicBezTo>
                <a:close/>
                <a:moveTo>
                  <a:pt x="6711" y="9893"/>
                </a:moveTo>
                <a:cubicBezTo>
                  <a:pt x="6900" y="9893"/>
                  <a:pt x="7058" y="10050"/>
                  <a:pt x="7058" y="10239"/>
                </a:cubicBezTo>
                <a:cubicBezTo>
                  <a:pt x="7058" y="10428"/>
                  <a:pt x="6900" y="10617"/>
                  <a:pt x="6711" y="10617"/>
                </a:cubicBezTo>
                <a:lnTo>
                  <a:pt x="2489" y="10617"/>
                </a:lnTo>
                <a:cubicBezTo>
                  <a:pt x="2300" y="10617"/>
                  <a:pt x="2143" y="10460"/>
                  <a:pt x="2143" y="10239"/>
                </a:cubicBezTo>
                <a:cubicBezTo>
                  <a:pt x="2143" y="10050"/>
                  <a:pt x="2300" y="9893"/>
                  <a:pt x="2489" y="9893"/>
                </a:cubicBezTo>
                <a:close/>
                <a:moveTo>
                  <a:pt x="379" y="0"/>
                </a:moveTo>
                <a:cubicBezTo>
                  <a:pt x="158" y="0"/>
                  <a:pt x="1" y="158"/>
                  <a:pt x="1" y="378"/>
                </a:cubicBezTo>
                <a:lnTo>
                  <a:pt x="1" y="11657"/>
                </a:lnTo>
                <a:cubicBezTo>
                  <a:pt x="1" y="11878"/>
                  <a:pt x="158" y="12004"/>
                  <a:pt x="379" y="12004"/>
                </a:cubicBezTo>
                <a:lnTo>
                  <a:pt x="8790" y="12004"/>
                </a:lnTo>
                <a:cubicBezTo>
                  <a:pt x="8979" y="12004"/>
                  <a:pt x="9137" y="11878"/>
                  <a:pt x="9137" y="11657"/>
                </a:cubicBezTo>
                <a:lnTo>
                  <a:pt x="9137" y="2804"/>
                </a:lnTo>
                <a:lnTo>
                  <a:pt x="6711" y="2804"/>
                </a:lnTo>
                <a:cubicBezTo>
                  <a:pt x="6522" y="2804"/>
                  <a:pt x="6365" y="2647"/>
                  <a:pt x="6365" y="2458"/>
                </a:cubicBezTo>
                <a:lnTo>
                  <a:pt x="6365" y="0"/>
                </a:lnTo>
                <a:close/>
              </a:path>
            </a:pathLst>
          </a:custGeom>
          <a:solidFill>
            <a:srgbClr val="50BC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7BA351-7519-DBBF-3610-47DB9F2544A0}"/>
              </a:ext>
            </a:extLst>
          </p:cNvPr>
          <p:cNvGrpSpPr/>
          <p:nvPr/>
        </p:nvGrpSpPr>
        <p:grpSpPr>
          <a:xfrm>
            <a:off x="285896" y="3892408"/>
            <a:ext cx="4019182" cy="874253"/>
            <a:chOff x="3938969" y="2351883"/>
            <a:chExt cx="4019182" cy="874253"/>
          </a:xfrm>
        </p:grpSpPr>
        <p:sp>
          <p:nvSpPr>
            <p:cNvPr id="26" name="Google Shape;1131;p47">
              <a:extLst>
                <a:ext uri="{FF2B5EF4-FFF2-40B4-BE49-F238E27FC236}">
                  <a16:creationId xmlns:a16="http://schemas.microsoft.com/office/drawing/2014/main" id="{82C53A16-DAA3-11E4-2991-F74A9263ED11}"/>
                </a:ext>
              </a:extLst>
            </p:cNvPr>
            <p:cNvSpPr/>
            <p:nvPr/>
          </p:nvSpPr>
          <p:spPr>
            <a:xfrm>
              <a:off x="3938969" y="2351883"/>
              <a:ext cx="1217095" cy="874253"/>
            </a:xfrm>
            <a:custGeom>
              <a:avLst/>
              <a:gdLst/>
              <a:ahLst/>
              <a:cxnLst/>
              <a:rect l="l" t="t" r="r" b="b"/>
              <a:pathLst>
                <a:path w="16266" h="9118" extrusionOk="0">
                  <a:moveTo>
                    <a:pt x="9512" y="1"/>
                  </a:moveTo>
                  <a:cubicBezTo>
                    <a:pt x="6255" y="1"/>
                    <a:pt x="2958" y="1284"/>
                    <a:pt x="968" y="3734"/>
                  </a:cubicBezTo>
                  <a:cubicBezTo>
                    <a:pt x="457" y="4379"/>
                    <a:pt x="0" y="5159"/>
                    <a:pt x="27" y="5992"/>
                  </a:cubicBezTo>
                  <a:cubicBezTo>
                    <a:pt x="54" y="6476"/>
                    <a:pt x="269" y="6960"/>
                    <a:pt x="565" y="7363"/>
                  </a:cubicBezTo>
                  <a:cubicBezTo>
                    <a:pt x="1524" y="8690"/>
                    <a:pt x="3211" y="9118"/>
                    <a:pt x="4909" y="9118"/>
                  </a:cubicBezTo>
                  <a:cubicBezTo>
                    <a:pt x="5448" y="9118"/>
                    <a:pt x="5988" y="9074"/>
                    <a:pt x="6506" y="9003"/>
                  </a:cubicBezTo>
                  <a:cubicBezTo>
                    <a:pt x="8845" y="8654"/>
                    <a:pt x="11103" y="7901"/>
                    <a:pt x="13200" y="6799"/>
                  </a:cubicBezTo>
                  <a:cubicBezTo>
                    <a:pt x="14706" y="5992"/>
                    <a:pt x="16265" y="4702"/>
                    <a:pt x="16184" y="3008"/>
                  </a:cubicBezTo>
                  <a:cubicBezTo>
                    <a:pt x="16184" y="2685"/>
                    <a:pt x="16104" y="2363"/>
                    <a:pt x="15916" y="2094"/>
                  </a:cubicBezTo>
                  <a:cubicBezTo>
                    <a:pt x="15754" y="1879"/>
                    <a:pt x="15539" y="1718"/>
                    <a:pt x="15324" y="1583"/>
                  </a:cubicBezTo>
                  <a:cubicBezTo>
                    <a:pt x="13633" y="518"/>
                    <a:pt x="11580" y="1"/>
                    <a:pt x="9512" y="1"/>
                  </a:cubicBezTo>
                  <a:close/>
                </a:path>
              </a:pathLst>
            </a:custGeom>
            <a:solidFill>
              <a:srgbClr val="EA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575A12-2CEE-117F-9558-9E2B3E6EFDC8}"/>
                </a:ext>
              </a:extLst>
            </p:cNvPr>
            <p:cNvSpPr txBox="1"/>
            <p:nvPr/>
          </p:nvSpPr>
          <p:spPr>
            <a:xfrm>
              <a:off x="5282725" y="2517498"/>
              <a:ext cx="267542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400" b="1" dirty="0" err="1">
                  <a:cs typeface="Calibri" panose="020F0502020204030204" pitchFamily="34" charset="0"/>
                </a:rPr>
                <a:t>Lambatnya</a:t>
              </a:r>
              <a:r>
                <a:rPr lang="en-US" sz="1400" b="1" dirty="0">
                  <a:cs typeface="Calibri" panose="020F0502020204030204" pitchFamily="34" charset="0"/>
                </a:rPr>
                <a:t> proses approval </a:t>
              </a:r>
              <a:r>
                <a:rPr lang="en-US" sz="1400" b="1" dirty="0" err="1">
                  <a:cs typeface="Calibri" panose="020F0502020204030204" pitchFamily="34" charset="0"/>
                </a:rPr>
                <a:t>Dosen</a:t>
              </a:r>
              <a:r>
                <a:rPr lang="en-US" sz="1400" b="1" dirty="0">
                  <a:cs typeface="Calibri" panose="020F0502020204030204" pitchFamily="34" charset="0"/>
                </a:rPr>
                <a:t> </a:t>
              </a:r>
              <a:r>
                <a:rPr lang="en-US" sz="1400" b="1" dirty="0" err="1">
                  <a:cs typeface="Calibri" panose="020F0502020204030204" pitchFamily="34" charset="0"/>
                </a:rPr>
                <a:t>pembimbing</a:t>
              </a:r>
              <a:r>
                <a:rPr lang="en-US" sz="1400" b="1" dirty="0">
                  <a:cs typeface="Calibri" panose="020F0502020204030204" pitchFamily="34" charset="0"/>
                </a:rPr>
                <a:t>/ </a:t>
              </a:r>
              <a:r>
                <a:rPr lang="en-US" sz="1400" b="1" dirty="0" err="1">
                  <a:cs typeface="Calibri" panose="020F0502020204030204" pitchFamily="34" charset="0"/>
                </a:rPr>
                <a:t>Pegawai</a:t>
              </a:r>
              <a:r>
                <a:rPr lang="en-US" sz="1400" b="1" dirty="0">
                  <a:cs typeface="Calibri" panose="020F0502020204030204" pitchFamily="34" charset="0"/>
                </a:rPr>
                <a:t> </a:t>
              </a:r>
              <a:r>
                <a:rPr lang="en-US" sz="1400" b="1" dirty="0" err="1">
                  <a:cs typeface="Calibri" panose="020F0502020204030204" pitchFamily="34" charset="0"/>
                </a:rPr>
                <a:t>akademik</a:t>
              </a:r>
              <a:endParaRPr lang="en-US" sz="1400" b="1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oogle Shape;7628;p80">
            <a:extLst>
              <a:ext uri="{FF2B5EF4-FFF2-40B4-BE49-F238E27FC236}">
                <a16:creationId xmlns:a16="http://schemas.microsoft.com/office/drawing/2014/main" id="{9DF99520-B477-D73B-0A6A-CE32B3F60D33}"/>
              </a:ext>
            </a:extLst>
          </p:cNvPr>
          <p:cNvGrpSpPr/>
          <p:nvPr/>
        </p:nvGrpSpPr>
        <p:grpSpPr>
          <a:xfrm>
            <a:off x="633230" y="4080983"/>
            <a:ext cx="564860" cy="497101"/>
            <a:chOff x="946175" y="3619500"/>
            <a:chExt cx="296975" cy="293825"/>
          </a:xfrm>
          <a:solidFill>
            <a:srgbClr val="50BCCE"/>
          </a:solidFill>
        </p:grpSpPr>
        <p:sp>
          <p:nvSpPr>
            <p:cNvPr id="29" name="Google Shape;7629;p80">
              <a:extLst>
                <a:ext uri="{FF2B5EF4-FFF2-40B4-BE49-F238E27FC236}">
                  <a16:creationId xmlns:a16="http://schemas.microsoft.com/office/drawing/2014/main" id="{82C9202C-3EDC-4C02-6BE6-70957CA2A4DB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30;p80">
              <a:extLst>
                <a:ext uri="{FF2B5EF4-FFF2-40B4-BE49-F238E27FC236}">
                  <a16:creationId xmlns:a16="http://schemas.microsoft.com/office/drawing/2014/main" id="{79193781-69BD-63F9-05CC-CA349D0E6B17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31;p80">
              <a:extLst>
                <a:ext uri="{FF2B5EF4-FFF2-40B4-BE49-F238E27FC236}">
                  <a16:creationId xmlns:a16="http://schemas.microsoft.com/office/drawing/2014/main" id="{6CB1B54C-B4F8-16CF-5D6B-E920F448E3C1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32;p80">
              <a:extLst>
                <a:ext uri="{FF2B5EF4-FFF2-40B4-BE49-F238E27FC236}">
                  <a16:creationId xmlns:a16="http://schemas.microsoft.com/office/drawing/2014/main" id="{ECEAD0F2-446D-EC0F-5304-1C980850F873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33;p80">
              <a:extLst>
                <a:ext uri="{FF2B5EF4-FFF2-40B4-BE49-F238E27FC236}">
                  <a16:creationId xmlns:a16="http://schemas.microsoft.com/office/drawing/2014/main" id="{955A6288-2A94-C4DD-6EEA-3C38A01AB15A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34;p80">
              <a:extLst>
                <a:ext uri="{FF2B5EF4-FFF2-40B4-BE49-F238E27FC236}">
                  <a16:creationId xmlns:a16="http://schemas.microsoft.com/office/drawing/2014/main" id="{B555A8F9-BD53-0236-0D5A-B544CEA8A8BD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134;p47">
            <a:extLst>
              <a:ext uri="{FF2B5EF4-FFF2-40B4-BE49-F238E27FC236}">
                <a16:creationId xmlns:a16="http://schemas.microsoft.com/office/drawing/2014/main" id="{D21EC20C-8CF7-84BE-7190-AC507889D4C5}"/>
              </a:ext>
            </a:extLst>
          </p:cNvPr>
          <p:cNvSpPr/>
          <p:nvPr/>
        </p:nvSpPr>
        <p:spPr>
          <a:xfrm>
            <a:off x="7459164" y="2463777"/>
            <a:ext cx="1217094" cy="854092"/>
          </a:xfrm>
          <a:custGeom>
            <a:avLst/>
            <a:gdLst/>
            <a:ahLst/>
            <a:cxnLst/>
            <a:rect l="l" t="t" r="r" b="b"/>
            <a:pathLst>
              <a:path w="16266" h="9118" extrusionOk="0">
                <a:moveTo>
                  <a:pt x="9512" y="1"/>
                </a:moveTo>
                <a:cubicBezTo>
                  <a:pt x="6255" y="1"/>
                  <a:pt x="2958" y="1284"/>
                  <a:pt x="968" y="3734"/>
                </a:cubicBezTo>
                <a:cubicBezTo>
                  <a:pt x="457" y="4379"/>
                  <a:pt x="0" y="5159"/>
                  <a:pt x="27" y="5992"/>
                </a:cubicBezTo>
                <a:cubicBezTo>
                  <a:pt x="54" y="6476"/>
                  <a:pt x="269" y="6960"/>
                  <a:pt x="565" y="7363"/>
                </a:cubicBezTo>
                <a:cubicBezTo>
                  <a:pt x="1524" y="8690"/>
                  <a:pt x="3211" y="9118"/>
                  <a:pt x="4909" y="9118"/>
                </a:cubicBezTo>
                <a:cubicBezTo>
                  <a:pt x="5448" y="9118"/>
                  <a:pt x="5988" y="9074"/>
                  <a:pt x="6506" y="9003"/>
                </a:cubicBezTo>
                <a:cubicBezTo>
                  <a:pt x="8845" y="8654"/>
                  <a:pt x="11103" y="7901"/>
                  <a:pt x="13200" y="6799"/>
                </a:cubicBezTo>
                <a:cubicBezTo>
                  <a:pt x="14706" y="5992"/>
                  <a:pt x="16265" y="4702"/>
                  <a:pt x="16184" y="3008"/>
                </a:cubicBezTo>
                <a:cubicBezTo>
                  <a:pt x="16184" y="2685"/>
                  <a:pt x="16104" y="2363"/>
                  <a:pt x="15916" y="2094"/>
                </a:cubicBezTo>
                <a:cubicBezTo>
                  <a:pt x="15754" y="1879"/>
                  <a:pt x="15539" y="1718"/>
                  <a:pt x="15324" y="1583"/>
                </a:cubicBezTo>
                <a:cubicBezTo>
                  <a:pt x="13633" y="518"/>
                  <a:pt x="11580" y="1"/>
                  <a:pt x="9512" y="1"/>
                </a:cubicBezTo>
                <a:close/>
              </a:path>
            </a:pathLst>
          </a:custGeom>
          <a:solidFill>
            <a:srgbClr val="EA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6721;p78">
            <a:extLst>
              <a:ext uri="{FF2B5EF4-FFF2-40B4-BE49-F238E27FC236}">
                <a16:creationId xmlns:a16="http://schemas.microsoft.com/office/drawing/2014/main" id="{AC179BD4-E140-6AD3-7533-920AED9B18BB}"/>
              </a:ext>
            </a:extLst>
          </p:cNvPr>
          <p:cNvGrpSpPr/>
          <p:nvPr/>
        </p:nvGrpSpPr>
        <p:grpSpPr>
          <a:xfrm>
            <a:off x="7704674" y="2528127"/>
            <a:ext cx="652116" cy="661613"/>
            <a:chOff x="5049725" y="1435050"/>
            <a:chExt cx="486550" cy="481850"/>
          </a:xfrm>
          <a:solidFill>
            <a:srgbClr val="50BCCE"/>
          </a:solidFill>
        </p:grpSpPr>
        <p:sp>
          <p:nvSpPr>
            <p:cNvPr id="37" name="Google Shape;6722;p78">
              <a:extLst>
                <a:ext uri="{FF2B5EF4-FFF2-40B4-BE49-F238E27FC236}">
                  <a16:creationId xmlns:a16="http://schemas.microsoft.com/office/drawing/2014/main" id="{44CD3D7E-B28B-640A-B8DD-1AD4ECF139D1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6723;p78">
              <a:extLst>
                <a:ext uri="{FF2B5EF4-FFF2-40B4-BE49-F238E27FC236}">
                  <a16:creationId xmlns:a16="http://schemas.microsoft.com/office/drawing/2014/main" id="{05AE66F1-DB74-864B-36AE-92CAD858BDFB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6724;p78">
              <a:extLst>
                <a:ext uri="{FF2B5EF4-FFF2-40B4-BE49-F238E27FC236}">
                  <a16:creationId xmlns:a16="http://schemas.microsoft.com/office/drawing/2014/main" id="{C6A68A44-AE46-65A7-80CE-ACBCF3E9676F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6725;p78">
              <a:extLst>
                <a:ext uri="{FF2B5EF4-FFF2-40B4-BE49-F238E27FC236}">
                  <a16:creationId xmlns:a16="http://schemas.microsoft.com/office/drawing/2014/main" id="{3CDCDA20-C40E-C338-D9A7-AC03D3DAE80A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1" name="Google Shape;1131;p47">
            <a:extLst>
              <a:ext uri="{FF2B5EF4-FFF2-40B4-BE49-F238E27FC236}">
                <a16:creationId xmlns:a16="http://schemas.microsoft.com/office/drawing/2014/main" id="{2C276267-4217-53C6-ECA2-0D54272379F7}"/>
              </a:ext>
            </a:extLst>
          </p:cNvPr>
          <p:cNvSpPr/>
          <p:nvPr/>
        </p:nvSpPr>
        <p:spPr>
          <a:xfrm>
            <a:off x="7374899" y="3857774"/>
            <a:ext cx="1217095" cy="874253"/>
          </a:xfrm>
          <a:custGeom>
            <a:avLst/>
            <a:gdLst/>
            <a:ahLst/>
            <a:cxnLst/>
            <a:rect l="l" t="t" r="r" b="b"/>
            <a:pathLst>
              <a:path w="16266" h="9118" extrusionOk="0">
                <a:moveTo>
                  <a:pt x="9512" y="1"/>
                </a:moveTo>
                <a:cubicBezTo>
                  <a:pt x="6255" y="1"/>
                  <a:pt x="2958" y="1284"/>
                  <a:pt x="968" y="3734"/>
                </a:cubicBezTo>
                <a:cubicBezTo>
                  <a:pt x="457" y="4379"/>
                  <a:pt x="0" y="5159"/>
                  <a:pt x="27" y="5992"/>
                </a:cubicBezTo>
                <a:cubicBezTo>
                  <a:pt x="54" y="6476"/>
                  <a:pt x="269" y="6960"/>
                  <a:pt x="565" y="7363"/>
                </a:cubicBezTo>
                <a:cubicBezTo>
                  <a:pt x="1524" y="8690"/>
                  <a:pt x="3211" y="9118"/>
                  <a:pt x="4909" y="9118"/>
                </a:cubicBezTo>
                <a:cubicBezTo>
                  <a:pt x="5448" y="9118"/>
                  <a:pt x="5988" y="9074"/>
                  <a:pt x="6506" y="9003"/>
                </a:cubicBezTo>
                <a:cubicBezTo>
                  <a:pt x="8845" y="8654"/>
                  <a:pt x="11103" y="7901"/>
                  <a:pt x="13200" y="6799"/>
                </a:cubicBezTo>
                <a:cubicBezTo>
                  <a:pt x="14706" y="5992"/>
                  <a:pt x="16265" y="4702"/>
                  <a:pt x="16184" y="3008"/>
                </a:cubicBezTo>
                <a:cubicBezTo>
                  <a:pt x="16184" y="2685"/>
                  <a:pt x="16104" y="2363"/>
                  <a:pt x="15916" y="2094"/>
                </a:cubicBezTo>
                <a:cubicBezTo>
                  <a:pt x="15754" y="1879"/>
                  <a:pt x="15539" y="1718"/>
                  <a:pt x="15324" y="1583"/>
                </a:cubicBezTo>
                <a:cubicBezTo>
                  <a:pt x="13633" y="518"/>
                  <a:pt x="11580" y="1"/>
                  <a:pt x="9512" y="1"/>
                </a:cubicBezTo>
                <a:close/>
              </a:path>
            </a:pathLst>
          </a:custGeom>
          <a:solidFill>
            <a:srgbClr val="EA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402E005-31E8-C4FD-EB33-49D8AAE1F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10" y="4029764"/>
            <a:ext cx="530272" cy="5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706526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TIMELINE IMPLEMENTASI SISTEM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20</a:t>
            </a:fld>
            <a:endParaRPr lang="en-ID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967B8-0403-F243-E721-5505AA67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1936" y="721909"/>
            <a:ext cx="9948888" cy="541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0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E4105C-5C61-FAED-A966-4F70DBABF2AE}"/>
              </a:ext>
            </a:extLst>
          </p:cNvPr>
          <p:cNvSpPr/>
          <p:nvPr/>
        </p:nvSpPr>
        <p:spPr>
          <a:xfrm>
            <a:off x="4710112" y="2493169"/>
            <a:ext cx="3457575" cy="187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Google Shape;68;p19">
            <a:extLst>
              <a:ext uri="{FF2B5EF4-FFF2-40B4-BE49-F238E27FC236}">
                <a16:creationId xmlns:a16="http://schemas.microsoft.com/office/drawing/2014/main" id="{7A164B6A-EDD2-DAC4-438E-B8F6F0E45F11}"/>
              </a:ext>
            </a:extLst>
          </p:cNvPr>
          <p:cNvSpPr txBox="1">
            <a:spLocks/>
          </p:cNvSpPr>
          <p:nvPr/>
        </p:nvSpPr>
        <p:spPr>
          <a:xfrm>
            <a:off x="690784" y="2923535"/>
            <a:ext cx="10428288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600" dirty="0">
                <a:latin typeface="Calibri" panose="020F0502020204030204" pitchFamily="34" charset="0"/>
                <a:ea typeface="STXinwei" panose="020B0503020204020204" pitchFamily="2" charset="-122"/>
                <a:cs typeface="Calibri" panose="020F0502020204030204" pitchFamily="34" charset="0"/>
              </a:rPr>
              <a:t>TERIMAKASIH</a:t>
            </a:r>
            <a:br>
              <a:rPr lang="en-ID" sz="3200" dirty="0">
                <a:latin typeface="Calibri" panose="020F0502020204030204" pitchFamily="34" charset="0"/>
                <a:ea typeface="STXinwei" panose="020B0503020204020204" pitchFamily="2" charset="-122"/>
                <a:cs typeface="Calibri" panose="020F0502020204030204" pitchFamily="34" charset="0"/>
              </a:rPr>
            </a:br>
            <a:endParaRPr lang="en-ID" sz="3600" dirty="0">
              <a:latin typeface="Calibri" panose="020F0502020204030204" pitchFamily="34" charset="0"/>
              <a:ea typeface="STXinwei" panose="020B0503020204020204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6B449-E7A8-269D-8643-F2F51CE42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011" y="131085"/>
            <a:ext cx="2872989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A7AB98-7A96-F31B-A124-A33B87FB96B9}"/>
              </a:ext>
            </a:extLst>
          </p:cNvPr>
          <p:cNvSpPr txBox="1"/>
          <p:nvPr/>
        </p:nvSpPr>
        <p:spPr>
          <a:xfrm>
            <a:off x="134474" y="6221515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>
                <a:latin typeface="Daytona" panose="020B0604030500040204" pitchFamily="34" charset="0"/>
              </a:rPr>
              <a:t>PT. Indonesia Comnets Plus</a:t>
            </a:r>
          </a:p>
        </p:txBody>
      </p:sp>
    </p:spTree>
    <p:extLst>
      <p:ext uri="{BB962C8B-B14F-4D97-AF65-F5344CB8AC3E}">
        <p14:creationId xmlns:p14="http://schemas.microsoft.com/office/powerpoint/2010/main" val="429210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5608320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Why Smart Campus?</a:t>
            </a:r>
            <a:endParaRPr lang="en-ID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3</a:t>
            </a:fld>
            <a:endParaRPr lang="en-ID" sz="1600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5008CA6-3EEB-18C6-A550-1159B90CC322}"/>
              </a:ext>
            </a:extLst>
          </p:cNvPr>
          <p:cNvSpPr txBox="1"/>
          <p:nvPr/>
        </p:nvSpPr>
        <p:spPr>
          <a:xfrm>
            <a:off x="3291840" y="731016"/>
            <a:ext cx="4940525" cy="866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Kendala</a:t>
            </a:r>
            <a:r>
              <a: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Kampus</a:t>
            </a:r>
            <a:r>
              <a: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Penerapan</a:t>
            </a:r>
            <a:r>
              <a: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Informasi</a:t>
            </a:r>
            <a:r>
              <a: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Terintegrasi</a:t>
            </a:r>
            <a:endParaRPr lang="en-US" sz="20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B0E86E2-7B8C-8187-0F39-E00ED94684B7}"/>
              </a:ext>
            </a:extLst>
          </p:cNvPr>
          <p:cNvSpPr txBox="1"/>
          <p:nvPr/>
        </p:nvSpPr>
        <p:spPr>
          <a:xfrm>
            <a:off x="6575870" y="2569610"/>
            <a:ext cx="6012492" cy="1091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4160" lvl="1">
              <a:lnSpc>
                <a:spcPts val="4480"/>
              </a:lnSpc>
            </a:pP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Ketidaksesuaian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sistem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informasi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dengan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kebutuhan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kampus</a:t>
            </a:r>
            <a:endParaRPr lang="en-US" sz="2000" spc="176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A729251-A223-4F60-6614-6C06C64B41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03" y="1893305"/>
            <a:ext cx="5398185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E7655-45CE-36C7-C131-5D8F6DCE28C9}"/>
              </a:ext>
            </a:extLst>
          </p:cNvPr>
          <p:cNvSpPr txBox="1"/>
          <p:nvPr/>
        </p:nvSpPr>
        <p:spPr>
          <a:xfrm>
            <a:off x="5802644" y="1801767"/>
            <a:ext cx="8299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C9032-2553-19FB-3AE1-5EFF41F0DF28}"/>
              </a:ext>
            </a:extLst>
          </p:cNvPr>
          <p:cNvSpPr txBox="1"/>
          <p:nvPr/>
        </p:nvSpPr>
        <p:spPr>
          <a:xfrm>
            <a:off x="5719016" y="2673610"/>
            <a:ext cx="97737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/>
              <a:t>2</a:t>
            </a:r>
            <a:endParaRPr lang="en-US" sz="5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532A5-F069-988B-EB2A-AC273072DDF4}"/>
              </a:ext>
            </a:extLst>
          </p:cNvPr>
          <p:cNvSpPr txBox="1"/>
          <p:nvPr/>
        </p:nvSpPr>
        <p:spPr>
          <a:xfrm>
            <a:off x="6108693" y="3766021"/>
            <a:ext cx="97737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D604-71ED-5E9B-514C-091A5D3AAE2E}"/>
              </a:ext>
            </a:extLst>
          </p:cNvPr>
          <p:cNvSpPr txBox="1"/>
          <p:nvPr/>
        </p:nvSpPr>
        <p:spPr>
          <a:xfrm>
            <a:off x="6089502" y="4674048"/>
            <a:ext cx="97737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3DB31-1F2D-7B90-9041-D8C2AF88207C}"/>
              </a:ext>
            </a:extLst>
          </p:cNvPr>
          <p:cNvSpPr txBox="1"/>
          <p:nvPr/>
        </p:nvSpPr>
        <p:spPr>
          <a:xfrm>
            <a:off x="6207703" y="1707119"/>
            <a:ext cx="5179203" cy="592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4160" lvl="1" algn="ctr">
              <a:lnSpc>
                <a:spcPts val="4480"/>
              </a:lnSpc>
            </a:pP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Biaya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investasi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yang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cukup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besar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DCE0E-0E52-210E-EC16-83E1FD0B8B36}"/>
              </a:ext>
            </a:extLst>
          </p:cNvPr>
          <p:cNvSpPr txBox="1"/>
          <p:nvPr/>
        </p:nvSpPr>
        <p:spPr>
          <a:xfrm>
            <a:off x="6468351" y="3694071"/>
            <a:ext cx="7493000" cy="592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4160" lvl="1">
              <a:lnSpc>
                <a:spcPts val="4480"/>
              </a:lnSpc>
            </a:pP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Keterbatasan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SDM yang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kompeten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4E693-0CE8-7A1F-96B3-B57FE203A254}"/>
              </a:ext>
            </a:extLst>
          </p:cNvPr>
          <p:cNvSpPr txBox="1"/>
          <p:nvPr/>
        </p:nvSpPr>
        <p:spPr>
          <a:xfrm>
            <a:off x="6375683" y="4582239"/>
            <a:ext cx="5082765" cy="1163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4160" lvl="1">
              <a:lnSpc>
                <a:spcPts val="4480"/>
              </a:lnSpc>
            </a:pP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Keterbatasan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infrastruktur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dan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jaringan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internet yang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tidak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cs typeface="Arial" pitchFamily="34" charset="0"/>
              </a:rPr>
              <a:t>stabil</a:t>
            </a:r>
            <a:r>
              <a:rPr lang="en-US" sz="2000" spc="176" dirty="0">
                <a:solidFill>
                  <a:srgbClr val="000000"/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089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5608320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Benefit Smart Campus</a:t>
            </a:r>
            <a:endParaRPr lang="en-ID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4</a:t>
            </a:fld>
            <a:endParaRPr lang="en-ID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9F199-2DB1-53BE-BB00-3FAD0EB45F49}"/>
              </a:ext>
            </a:extLst>
          </p:cNvPr>
          <p:cNvGrpSpPr/>
          <p:nvPr/>
        </p:nvGrpSpPr>
        <p:grpSpPr>
          <a:xfrm>
            <a:off x="6655931" y="897554"/>
            <a:ext cx="5416838" cy="3244460"/>
            <a:chOff x="121169" y="1399228"/>
            <a:chExt cx="5416838" cy="3244460"/>
          </a:xfrm>
        </p:grpSpPr>
        <p:sp>
          <p:nvSpPr>
            <p:cNvPr id="3" name="TextBox 5">
              <a:extLst>
                <a:ext uri="{FF2B5EF4-FFF2-40B4-BE49-F238E27FC236}">
                  <a16:creationId xmlns:a16="http://schemas.microsoft.com/office/drawing/2014/main" id="{740E1047-E9D5-8539-B710-826CD3B3010D}"/>
                </a:ext>
              </a:extLst>
            </p:cNvPr>
            <p:cNvSpPr txBox="1"/>
            <p:nvPr/>
          </p:nvSpPr>
          <p:spPr>
            <a:xfrm>
              <a:off x="273788" y="1399228"/>
              <a:ext cx="5264219" cy="13860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id-ID" sz="3200" i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Nilai tambah bagi kampus jika menerapkan</a:t>
              </a:r>
              <a:endParaRPr lang="en-US" sz="32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" name="Group 15">
              <a:extLst>
                <a:ext uri="{FF2B5EF4-FFF2-40B4-BE49-F238E27FC236}">
                  <a16:creationId xmlns:a16="http://schemas.microsoft.com/office/drawing/2014/main" id="{016D2380-FE8F-5C1A-A299-CD31FD2BCB9D}"/>
                </a:ext>
              </a:extLst>
            </p:cNvPr>
            <p:cNvGrpSpPr/>
            <p:nvPr/>
          </p:nvGrpSpPr>
          <p:grpSpPr>
            <a:xfrm>
              <a:off x="121169" y="2971800"/>
              <a:ext cx="5400889" cy="1671888"/>
              <a:chOff x="573324" y="-41407"/>
              <a:chExt cx="8852878" cy="2365176"/>
            </a:xfrm>
          </p:grpSpPr>
          <p:grpSp>
            <p:nvGrpSpPr>
              <p:cNvPr id="7" name="Group 16">
                <a:extLst>
                  <a:ext uri="{FF2B5EF4-FFF2-40B4-BE49-F238E27FC236}">
                    <a16:creationId xmlns:a16="http://schemas.microsoft.com/office/drawing/2014/main" id="{5A38545B-82DD-5D3C-FE7D-E02707C24559}"/>
                  </a:ext>
                </a:extLst>
              </p:cNvPr>
              <p:cNvGrpSpPr/>
              <p:nvPr/>
            </p:nvGrpSpPr>
            <p:grpSpPr>
              <a:xfrm>
                <a:off x="823490" y="-41407"/>
                <a:ext cx="8352552" cy="1829992"/>
                <a:chOff x="679399" y="-37004"/>
                <a:chExt cx="7464471" cy="1635419"/>
              </a:xfrm>
            </p:grpSpPr>
            <p:sp>
              <p:nvSpPr>
                <p:cNvPr id="10" name="Freeform 17">
                  <a:extLst>
                    <a:ext uri="{FF2B5EF4-FFF2-40B4-BE49-F238E27FC236}">
                      <a16:creationId xmlns:a16="http://schemas.microsoft.com/office/drawing/2014/main" id="{F93FF77B-345D-7241-B911-E16C5D5D4174}"/>
                    </a:ext>
                  </a:extLst>
                </p:cNvPr>
                <p:cNvSpPr/>
                <p:nvPr/>
              </p:nvSpPr>
              <p:spPr>
                <a:xfrm>
                  <a:off x="679399" y="-37004"/>
                  <a:ext cx="7464471" cy="1635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8403" h="1891465">
                      <a:moveTo>
                        <a:pt x="8803942" y="1891465"/>
                      </a:moveTo>
                      <a:lnTo>
                        <a:pt x="124460" y="1891465"/>
                      </a:lnTo>
                      <a:cubicBezTo>
                        <a:pt x="55880" y="1891465"/>
                        <a:pt x="0" y="1835585"/>
                        <a:pt x="0" y="1767005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8803943" y="0"/>
                      </a:lnTo>
                      <a:cubicBezTo>
                        <a:pt x="8872523" y="0"/>
                        <a:pt x="8928403" y="55880"/>
                        <a:pt x="8928403" y="124460"/>
                      </a:cubicBezTo>
                      <a:lnTo>
                        <a:pt x="8928403" y="1767005"/>
                      </a:lnTo>
                      <a:cubicBezTo>
                        <a:pt x="8928403" y="1835585"/>
                        <a:pt x="8872523" y="1891465"/>
                        <a:pt x="8803943" y="1891465"/>
                      </a:cubicBezTo>
                      <a:close/>
                    </a:path>
                  </a:pathLst>
                </a:custGeom>
                <a:solidFill>
                  <a:srgbClr val="035B71"/>
                </a:solidFill>
              </p:spPr>
            </p:sp>
          </p:grpSp>
          <p:sp>
            <p:nvSpPr>
              <p:cNvPr id="8" name="TextBox 18">
                <a:extLst>
                  <a:ext uri="{FF2B5EF4-FFF2-40B4-BE49-F238E27FC236}">
                    <a16:creationId xmlns:a16="http://schemas.microsoft.com/office/drawing/2014/main" id="{8AD09E4F-56AE-61F1-F9B2-D86D8E4E86B3}"/>
                  </a:ext>
                </a:extLst>
              </p:cNvPr>
              <p:cNvSpPr txBox="1"/>
              <p:nvPr/>
            </p:nvSpPr>
            <p:spPr>
              <a:xfrm>
                <a:off x="573324" y="147226"/>
                <a:ext cx="8852878" cy="121640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80"/>
                  </a:lnSpc>
                </a:pPr>
                <a:r>
                  <a:rPr lang="en-US" sz="4400" dirty="0">
                    <a:solidFill>
                      <a:srgbClr val="FFFFFF"/>
                    </a:solidFill>
                    <a:latin typeface="League Spartan"/>
                  </a:rPr>
                  <a:t>SMART CAMPUS</a:t>
                </a:r>
              </a:p>
            </p:txBody>
          </p:sp>
          <p:sp>
            <p:nvSpPr>
              <p:cNvPr id="9" name="TextBox 19">
                <a:extLst>
                  <a:ext uri="{FF2B5EF4-FFF2-40B4-BE49-F238E27FC236}">
                    <a16:creationId xmlns:a16="http://schemas.microsoft.com/office/drawing/2014/main" id="{72C07825-E8CA-1C8D-00BC-11302E81EF45}"/>
                  </a:ext>
                </a:extLst>
              </p:cNvPr>
              <p:cNvSpPr txBox="1"/>
              <p:nvPr/>
            </p:nvSpPr>
            <p:spPr>
              <a:xfrm>
                <a:off x="831817" y="1788585"/>
                <a:ext cx="8352551" cy="53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375"/>
                  </a:lnSpc>
                </a:pPr>
                <a:r>
                  <a:rPr lang="en-US" sz="1600" spc="1163" dirty="0">
                    <a:latin typeface="Roboto Bold"/>
                  </a:rPr>
                  <a:t>INFORMATION SYSTEM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56C21F-ADAE-E836-4AAC-CA927903C86A}"/>
              </a:ext>
            </a:extLst>
          </p:cNvPr>
          <p:cNvGrpSpPr/>
          <p:nvPr/>
        </p:nvGrpSpPr>
        <p:grpSpPr>
          <a:xfrm>
            <a:off x="1088878" y="2429433"/>
            <a:ext cx="5340719" cy="3771319"/>
            <a:chOff x="6322389" y="1310814"/>
            <a:chExt cx="5340719" cy="37713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7E29DD-AFDB-91C2-0B02-287D2DDA3BD5}"/>
                </a:ext>
              </a:extLst>
            </p:cNvPr>
            <p:cNvGrpSpPr/>
            <p:nvPr/>
          </p:nvGrpSpPr>
          <p:grpSpPr>
            <a:xfrm>
              <a:off x="6324602" y="1310814"/>
              <a:ext cx="5338506" cy="517985"/>
              <a:chOff x="6324602" y="1310814"/>
              <a:chExt cx="5338506" cy="517985"/>
            </a:xfrm>
          </p:grpSpPr>
          <p:sp>
            <p:nvSpPr>
              <p:cNvPr id="29" name="Rounded Rectangle 48">
                <a:extLst>
                  <a:ext uri="{FF2B5EF4-FFF2-40B4-BE49-F238E27FC236}">
                    <a16:creationId xmlns:a16="http://schemas.microsoft.com/office/drawing/2014/main" id="{EDD6CBEB-2645-0B80-BBD7-5CB8B2489E3D}"/>
                  </a:ext>
                </a:extLst>
              </p:cNvPr>
              <p:cNvSpPr/>
              <p:nvPr/>
            </p:nvSpPr>
            <p:spPr>
              <a:xfrm>
                <a:off x="7016400" y="1373498"/>
                <a:ext cx="4646708" cy="44433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9DCE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0805">
                  <a:spcBef>
                    <a:spcPts val="65"/>
                  </a:spcBef>
                </a:pP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Penunjang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peningkatan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pendapatan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kampus</a:t>
                </a:r>
                <a:endParaRPr lang="en-US" b="1" dirty="0">
                  <a:solidFill>
                    <a:schemeClr val="tx1"/>
                  </a:solidFill>
                  <a:cs typeface="Calibri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956BF90-89EE-A35A-1313-A463C9EF0556}"/>
                  </a:ext>
                </a:extLst>
              </p:cNvPr>
              <p:cNvGrpSpPr/>
              <p:nvPr/>
            </p:nvGrpSpPr>
            <p:grpSpPr>
              <a:xfrm>
                <a:off x="6324602" y="1310814"/>
                <a:ext cx="912422" cy="517985"/>
                <a:chOff x="4220078" y="1118030"/>
                <a:chExt cx="617322" cy="380361"/>
              </a:xfrm>
            </p:grpSpPr>
            <p:sp>
              <p:nvSpPr>
                <p:cNvPr id="31" name="Google Shape;672;p38">
                  <a:extLst>
                    <a:ext uri="{FF2B5EF4-FFF2-40B4-BE49-F238E27FC236}">
                      <a16:creationId xmlns:a16="http://schemas.microsoft.com/office/drawing/2014/main" id="{D268E866-8900-00C2-CCB7-B0150E7EA0C0}"/>
                    </a:ext>
                  </a:extLst>
                </p:cNvPr>
                <p:cNvSpPr/>
                <p:nvPr/>
              </p:nvSpPr>
              <p:spPr>
                <a:xfrm>
                  <a:off x="4220079" y="1118030"/>
                  <a:ext cx="617321" cy="380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62" h="19454" extrusionOk="0">
                      <a:moveTo>
                        <a:pt x="12982" y="1"/>
                      </a:moveTo>
                      <a:cubicBezTo>
                        <a:pt x="3874" y="1"/>
                        <a:pt x="0" y="13947"/>
                        <a:pt x="9003" y="18403"/>
                      </a:cubicBezTo>
                      <a:cubicBezTo>
                        <a:pt x="10476" y="19130"/>
                        <a:pt x="11984" y="19454"/>
                        <a:pt x="13452" y="19454"/>
                      </a:cubicBezTo>
                      <a:cubicBezTo>
                        <a:pt x="22485" y="19454"/>
                        <a:pt x="29961" y="7187"/>
                        <a:pt x="17886" y="1246"/>
                      </a:cubicBezTo>
                      <a:cubicBezTo>
                        <a:pt x="16131" y="381"/>
                        <a:pt x="14485" y="1"/>
                        <a:pt x="12982" y="1"/>
                      </a:cubicBezTo>
                      <a:close/>
                    </a:path>
                  </a:pathLst>
                </a:custGeom>
                <a:solidFill>
                  <a:srgbClr val="1A4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75;p38">
                  <a:extLst>
                    <a:ext uri="{FF2B5EF4-FFF2-40B4-BE49-F238E27FC236}">
                      <a16:creationId xmlns:a16="http://schemas.microsoft.com/office/drawing/2014/main" id="{F0DC107E-724F-1B78-2EFC-D4BFDE6E7E4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0078" y="1124476"/>
                  <a:ext cx="551300" cy="3465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Josefin Sans"/>
                      <a:ea typeface="Josefin Sans"/>
                      <a:cs typeface="Josefin Sans"/>
                      <a:sym typeface="Josefin Sans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r>
                    <a:rPr lang="en" sz="14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52AB0F9-0853-AB89-25F5-6F1512B81695}"/>
                </a:ext>
              </a:extLst>
            </p:cNvPr>
            <p:cNvGrpSpPr/>
            <p:nvPr/>
          </p:nvGrpSpPr>
          <p:grpSpPr>
            <a:xfrm>
              <a:off x="6322389" y="2175743"/>
              <a:ext cx="5340719" cy="659902"/>
              <a:chOff x="6322389" y="2175743"/>
              <a:chExt cx="5340719" cy="659902"/>
            </a:xfrm>
          </p:grpSpPr>
          <p:sp>
            <p:nvSpPr>
              <p:cNvPr id="25" name="Rounded Rectangle 48">
                <a:extLst>
                  <a:ext uri="{FF2B5EF4-FFF2-40B4-BE49-F238E27FC236}">
                    <a16:creationId xmlns:a16="http://schemas.microsoft.com/office/drawing/2014/main" id="{CC5DFD0F-C7E5-F230-BB61-0591B890AC3A}"/>
                  </a:ext>
                </a:extLst>
              </p:cNvPr>
              <p:cNvSpPr/>
              <p:nvPr/>
            </p:nvSpPr>
            <p:spPr>
              <a:xfrm>
                <a:off x="7016400" y="2175743"/>
                <a:ext cx="4646708" cy="659902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9DCE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0805">
                  <a:spcBef>
                    <a:spcPts val="65"/>
                  </a:spcBef>
                </a:pP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Sistem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Informasi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yang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terintegrasi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dan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sesuai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kebutuhan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kampus</a:t>
                </a:r>
                <a:endParaRPr lang="en-US" b="1" dirty="0">
                  <a:solidFill>
                    <a:schemeClr val="tx1"/>
                  </a:solidFill>
                  <a:cs typeface="Calibri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3FCD393-2C3B-68D2-F8AC-F27A8BB2E0F3}"/>
                  </a:ext>
                </a:extLst>
              </p:cNvPr>
              <p:cNvGrpSpPr/>
              <p:nvPr/>
            </p:nvGrpSpPr>
            <p:grpSpPr>
              <a:xfrm>
                <a:off x="6322389" y="2246701"/>
                <a:ext cx="912420" cy="517985"/>
                <a:chOff x="4220079" y="1118030"/>
                <a:chExt cx="617321" cy="380361"/>
              </a:xfrm>
            </p:grpSpPr>
            <p:sp>
              <p:nvSpPr>
                <p:cNvPr id="27" name="Google Shape;672;p38">
                  <a:extLst>
                    <a:ext uri="{FF2B5EF4-FFF2-40B4-BE49-F238E27FC236}">
                      <a16:creationId xmlns:a16="http://schemas.microsoft.com/office/drawing/2014/main" id="{6C6D317A-EA74-BBB5-FE2E-7313F9A7F7BD}"/>
                    </a:ext>
                  </a:extLst>
                </p:cNvPr>
                <p:cNvSpPr/>
                <p:nvPr/>
              </p:nvSpPr>
              <p:spPr>
                <a:xfrm>
                  <a:off x="4220079" y="1118030"/>
                  <a:ext cx="617321" cy="380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62" h="19454" extrusionOk="0">
                      <a:moveTo>
                        <a:pt x="12982" y="1"/>
                      </a:moveTo>
                      <a:cubicBezTo>
                        <a:pt x="3874" y="1"/>
                        <a:pt x="0" y="13947"/>
                        <a:pt x="9003" y="18403"/>
                      </a:cubicBezTo>
                      <a:cubicBezTo>
                        <a:pt x="10476" y="19130"/>
                        <a:pt x="11984" y="19454"/>
                        <a:pt x="13452" y="19454"/>
                      </a:cubicBezTo>
                      <a:cubicBezTo>
                        <a:pt x="22485" y="19454"/>
                        <a:pt x="29961" y="7187"/>
                        <a:pt x="17886" y="1246"/>
                      </a:cubicBezTo>
                      <a:cubicBezTo>
                        <a:pt x="16131" y="381"/>
                        <a:pt x="14485" y="1"/>
                        <a:pt x="12982" y="1"/>
                      </a:cubicBezTo>
                      <a:close/>
                    </a:path>
                  </a:pathLst>
                </a:custGeom>
                <a:solidFill>
                  <a:srgbClr val="1A4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75;p38">
                  <a:extLst>
                    <a:ext uri="{FF2B5EF4-FFF2-40B4-BE49-F238E27FC236}">
                      <a16:creationId xmlns:a16="http://schemas.microsoft.com/office/drawing/2014/main" id="{DAECBA68-6E46-13FA-2D35-FC6447D6D3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0080" y="1124477"/>
                  <a:ext cx="551300" cy="3465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Josefin Sans"/>
                      <a:ea typeface="Josefin Sans"/>
                      <a:cs typeface="Josefin Sans"/>
                      <a:sym typeface="Josefin Sans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r>
                    <a:rPr lang="en" sz="14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8A6ECF-DD56-5952-23C0-8D221A630D0C}"/>
                </a:ext>
              </a:extLst>
            </p:cNvPr>
            <p:cNvGrpSpPr/>
            <p:nvPr/>
          </p:nvGrpSpPr>
          <p:grpSpPr>
            <a:xfrm>
              <a:off x="6363690" y="3099048"/>
              <a:ext cx="5299418" cy="859851"/>
              <a:chOff x="6363690" y="3099048"/>
              <a:chExt cx="5299418" cy="859851"/>
            </a:xfrm>
          </p:grpSpPr>
          <p:sp>
            <p:nvSpPr>
              <p:cNvPr id="21" name="Rounded Rectangle 48">
                <a:extLst>
                  <a:ext uri="{FF2B5EF4-FFF2-40B4-BE49-F238E27FC236}">
                    <a16:creationId xmlns:a16="http://schemas.microsoft.com/office/drawing/2014/main" id="{3CB1DE4A-6D67-4BD9-7B84-5899730E1500}"/>
                  </a:ext>
                </a:extLst>
              </p:cNvPr>
              <p:cNvSpPr/>
              <p:nvPr/>
            </p:nvSpPr>
            <p:spPr>
              <a:xfrm>
                <a:off x="7016400" y="3099048"/>
                <a:ext cx="4646708" cy="85985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9DCE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0805">
                  <a:spcBef>
                    <a:spcPts val="65"/>
                  </a:spcBef>
                </a:pP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Tersedianya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media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komunikasi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yang real-time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antara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manajemen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kampus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,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wali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mahasiswa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dan para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mahasiswa</a:t>
                </a:r>
                <a:endParaRPr lang="en-US" b="1" dirty="0">
                  <a:solidFill>
                    <a:schemeClr val="tx1"/>
                  </a:solidFill>
                  <a:cs typeface="Calibri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1FF6D1-3DF2-34D0-F9C0-8962B1F97411}"/>
                  </a:ext>
                </a:extLst>
              </p:cNvPr>
              <p:cNvGrpSpPr/>
              <p:nvPr/>
            </p:nvGrpSpPr>
            <p:grpSpPr>
              <a:xfrm>
                <a:off x="6363690" y="3269971"/>
                <a:ext cx="912420" cy="517985"/>
                <a:chOff x="4220079" y="1118030"/>
                <a:chExt cx="617321" cy="380361"/>
              </a:xfrm>
            </p:grpSpPr>
            <p:sp>
              <p:nvSpPr>
                <p:cNvPr id="23" name="Google Shape;672;p38">
                  <a:extLst>
                    <a:ext uri="{FF2B5EF4-FFF2-40B4-BE49-F238E27FC236}">
                      <a16:creationId xmlns:a16="http://schemas.microsoft.com/office/drawing/2014/main" id="{28483A3E-EA2B-92D3-BE03-018481685FB0}"/>
                    </a:ext>
                  </a:extLst>
                </p:cNvPr>
                <p:cNvSpPr/>
                <p:nvPr/>
              </p:nvSpPr>
              <p:spPr>
                <a:xfrm>
                  <a:off x="4220079" y="1118030"/>
                  <a:ext cx="617321" cy="380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62" h="19454" extrusionOk="0">
                      <a:moveTo>
                        <a:pt x="12982" y="1"/>
                      </a:moveTo>
                      <a:cubicBezTo>
                        <a:pt x="3874" y="1"/>
                        <a:pt x="0" y="13947"/>
                        <a:pt x="9003" y="18403"/>
                      </a:cubicBezTo>
                      <a:cubicBezTo>
                        <a:pt x="10476" y="19130"/>
                        <a:pt x="11984" y="19454"/>
                        <a:pt x="13452" y="19454"/>
                      </a:cubicBezTo>
                      <a:cubicBezTo>
                        <a:pt x="22485" y="19454"/>
                        <a:pt x="29961" y="7187"/>
                        <a:pt x="17886" y="1246"/>
                      </a:cubicBezTo>
                      <a:cubicBezTo>
                        <a:pt x="16131" y="381"/>
                        <a:pt x="14485" y="1"/>
                        <a:pt x="12982" y="1"/>
                      </a:cubicBezTo>
                      <a:close/>
                    </a:path>
                  </a:pathLst>
                </a:custGeom>
                <a:solidFill>
                  <a:srgbClr val="1A4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75;p38">
                  <a:extLst>
                    <a:ext uri="{FF2B5EF4-FFF2-40B4-BE49-F238E27FC236}">
                      <a16:creationId xmlns:a16="http://schemas.microsoft.com/office/drawing/2014/main" id="{3AC8DA67-12E8-434B-0A19-A3AA7E152DD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0080" y="1124477"/>
                  <a:ext cx="551300" cy="3465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Josefin Sans"/>
                      <a:ea typeface="Josefin Sans"/>
                      <a:cs typeface="Josefin Sans"/>
                      <a:sym typeface="Josefin Sans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r>
                    <a:rPr lang="en" sz="14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03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CA9B7F-AA75-5821-9259-105CE3A3832D}"/>
                </a:ext>
              </a:extLst>
            </p:cNvPr>
            <p:cNvGrpSpPr/>
            <p:nvPr/>
          </p:nvGrpSpPr>
          <p:grpSpPr>
            <a:xfrm>
              <a:off x="6363690" y="4222282"/>
              <a:ext cx="5299418" cy="859851"/>
              <a:chOff x="6363690" y="3099048"/>
              <a:chExt cx="5299418" cy="859851"/>
            </a:xfrm>
          </p:grpSpPr>
          <p:sp>
            <p:nvSpPr>
              <p:cNvPr id="17" name="Rounded Rectangle 48">
                <a:extLst>
                  <a:ext uri="{FF2B5EF4-FFF2-40B4-BE49-F238E27FC236}">
                    <a16:creationId xmlns:a16="http://schemas.microsoft.com/office/drawing/2014/main" id="{116137DC-60BA-E00B-C5E1-20B8F3B5F75E}"/>
                  </a:ext>
                </a:extLst>
              </p:cNvPr>
              <p:cNvSpPr/>
              <p:nvPr/>
            </p:nvSpPr>
            <p:spPr>
              <a:xfrm>
                <a:off x="7016400" y="3099048"/>
                <a:ext cx="4646708" cy="859851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9DCE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0805">
                  <a:spcBef>
                    <a:spcPts val="65"/>
                  </a:spcBef>
                </a:pP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Sebagai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media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pembelajaran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teknologi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informasi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dan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komunikasi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bagi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setiap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insan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di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dalam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kampus</a:t>
                </a:r>
                <a:endParaRPr lang="en-US" b="1" dirty="0">
                  <a:solidFill>
                    <a:schemeClr val="tx1"/>
                  </a:solidFill>
                  <a:cs typeface="Calibri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2C437F-0FB9-204B-7C1B-EE2729434E92}"/>
                  </a:ext>
                </a:extLst>
              </p:cNvPr>
              <p:cNvGrpSpPr/>
              <p:nvPr/>
            </p:nvGrpSpPr>
            <p:grpSpPr>
              <a:xfrm>
                <a:off x="6363690" y="3269971"/>
                <a:ext cx="912420" cy="517985"/>
                <a:chOff x="4220079" y="1118030"/>
                <a:chExt cx="617321" cy="380361"/>
              </a:xfrm>
            </p:grpSpPr>
            <p:sp>
              <p:nvSpPr>
                <p:cNvPr id="19" name="Google Shape;672;p38">
                  <a:extLst>
                    <a:ext uri="{FF2B5EF4-FFF2-40B4-BE49-F238E27FC236}">
                      <a16:creationId xmlns:a16="http://schemas.microsoft.com/office/drawing/2014/main" id="{06863FC0-DB8C-0A8D-F3E7-243E3F62C3AA}"/>
                    </a:ext>
                  </a:extLst>
                </p:cNvPr>
                <p:cNvSpPr/>
                <p:nvPr/>
              </p:nvSpPr>
              <p:spPr>
                <a:xfrm>
                  <a:off x="4220079" y="1118030"/>
                  <a:ext cx="617321" cy="380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62" h="19454" extrusionOk="0">
                      <a:moveTo>
                        <a:pt x="12982" y="1"/>
                      </a:moveTo>
                      <a:cubicBezTo>
                        <a:pt x="3874" y="1"/>
                        <a:pt x="0" y="13947"/>
                        <a:pt x="9003" y="18403"/>
                      </a:cubicBezTo>
                      <a:cubicBezTo>
                        <a:pt x="10476" y="19130"/>
                        <a:pt x="11984" y="19454"/>
                        <a:pt x="13452" y="19454"/>
                      </a:cubicBezTo>
                      <a:cubicBezTo>
                        <a:pt x="22485" y="19454"/>
                        <a:pt x="29961" y="7187"/>
                        <a:pt x="17886" y="1246"/>
                      </a:cubicBezTo>
                      <a:cubicBezTo>
                        <a:pt x="16131" y="381"/>
                        <a:pt x="14485" y="1"/>
                        <a:pt x="12982" y="1"/>
                      </a:cubicBezTo>
                      <a:close/>
                    </a:path>
                  </a:pathLst>
                </a:custGeom>
                <a:solidFill>
                  <a:srgbClr val="1A4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75;p38">
                  <a:extLst>
                    <a:ext uri="{FF2B5EF4-FFF2-40B4-BE49-F238E27FC236}">
                      <a16:creationId xmlns:a16="http://schemas.microsoft.com/office/drawing/2014/main" id="{3F6B9D1C-06F2-8D77-457D-CD7E8821395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0080" y="1124477"/>
                  <a:ext cx="551300" cy="3465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Josefin Sans"/>
                      <a:ea typeface="Josefin Sans"/>
                      <a:cs typeface="Josefin Sans"/>
                      <a:sym typeface="Josefin Sans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r>
                    <a:rPr lang="en" sz="14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04</a:t>
                  </a:r>
                </a:p>
              </p:txBody>
            </p:sp>
          </p:grpSp>
        </p:grpSp>
      </p:grpSp>
      <p:pic>
        <p:nvPicPr>
          <p:cNvPr id="33" name="Picture 2" descr="Gambar Boy Menunjuk Ke Atas PNG Unduh Gratis - Lovepik">
            <a:extLst>
              <a:ext uri="{FF2B5EF4-FFF2-40B4-BE49-F238E27FC236}">
                <a16:creationId xmlns:a16="http://schemas.microsoft.com/office/drawing/2014/main" id="{3581599C-0E57-D64D-CDDF-FB4FC0CDC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97778" l="9778" r="89778">
                        <a14:foregroundMark x1="38667" y1="94222" x2="38667" y2="94222"/>
                        <a14:foregroundMark x1="51556" y1="97778" x2="51556" y2="97778"/>
                        <a14:foregroundMark x1="81778" y1="45333" x2="81778" y2="45333"/>
                        <a14:foregroundMark x1="79111" y1="48444" x2="79111" y2="48444"/>
                        <a14:foregroundMark x1="85778" y1="44000" x2="85778" y2="44000"/>
                        <a14:foregroundMark x1="83556" y1="44000" x2="83556" y2="44000"/>
                        <a14:foregroundMark x1="83111" y1="44000" x2="83111" y2="44000"/>
                        <a14:foregroundMark x1="77778" y1="44000" x2="77778" y2="44000"/>
                        <a14:foregroundMark x1="81333" y1="44000" x2="81333" y2="44000"/>
                        <a14:foregroundMark x1="84889" y1="40889" x2="84889" y2="40889"/>
                        <a14:foregroundMark x1="82222" y1="47556" x2="82222" y2="4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07" y="421766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58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5608320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High Level Feature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5</a:t>
            </a:fld>
            <a:endParaRPr lang="en-ID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7903A-40B5-FBFC-BC51-A4B45A3C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867" y="966662"/>
            <a:ext cx="7454265" cy="51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1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5608320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Detail Feature</a:t>
            </a:r>
            <a:endParaRPr lang="en-ID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6</a:t>
            </a:fld>
            <a:endParaRPr lang="en-ID" sz="1600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130E236-15FE-AA9B-FFB9-DDBD1A9C78FB}"/>
              </a:ext>
            </a:extLst>
          </p:cNvPr>
          <p:cNvGrpSpPr>
            <a:grpSpLocks noChangeAspect="1"/>
          </p:cNvGrpSpPr>
          <p:nvPr/>
        </p:nvGrpSpPr>
        <p:grpSpPr>
          <a:xfrm>
            <a:off x="810768" y="1089055"/>
            <a:ext cx="2548270" cy="5178720"/>
            <a:chOff x="0" y="0"/>
            <a:chExt cx="5001260" cy="101638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DFE766F-55CF-9367-5FBD-6806AE8AFC5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9E86299A-078D-9226-AE80-83A885AAA31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16963" t="2841" r="-117103" b="4693"/>
              </a:stretch>
            </a:blipFill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9420718-8688-1273-D7C6-470796133D26}"/>
              </a:ext>
            </a:extLst>
          </p:cNvPr>
          <p:cNvSpPr txBox="1"/>
          <p:nvPr/>
        </p:nvSpPr>
        <p:spPr>
          <a:xfrm>
            <a:off x="4468368" y="3758184"/>
            <a:ext cx="6467470" cy="168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Berikut</a:t>
            </a:r>
            <a:r>
              <a:rPr lang="en-US" sz="3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detail features yang </a:t>
            </a:r>
            <a:r>
              <a:rPr lang="en-US" sz="3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tersedia</a:t>
            </a:r>
            <a:r>
              <a:rPr lang="en-US" sz="3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di </a:t>
            </a:r>
            <a:r>
              <a:rPr lang="en-US" sz="3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sz="3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modul-modul</a:t>
            </a:r>
            <a:r>
              <a:rPr lang="en-US" sz="3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Smart Campus Information System.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0408F1-11E5-8447-D07D-5E3B0A81C94F}"/>
              </a:ext>
            </a:extLst>
          </p:cNvPr>
          <p:cNvGrpSpPr/>
          <p:nvPr/>
        </p:nvGrpSpPr>
        <p:grpSpPr>
          <a:xfrm>
            <a:off x="4285269" y="1454463"/>
            <a:ext cx="5400889" cy="1671888"/>
            <a:chOff x="5562381" y="1981200"/>
            <a:chExt cx="5400889" cy="1671888"/>
          </a:xfrm>
        </p:grpSpPr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66814E2A-0253-3305-EA68-5B8B68E5F5BE}"/>
                </a:ext>
              </a:extLst>
            </p:cNvPr>
            <p:cNvSpPr/>
            <p:nvPr/>
          </p:nvSpPr>
          <p:spPr>
            <a:xfrm>
              <a:off x="5715000" y="1981200"/>
              <a:ext cx="5095654" cy="1293579"/>
            </a:xfrm>
            <a:custGeom>
              <a:avLst/>
              <a:gdLst/>
              <a:ahLst/>
              <a:cxnLst/>
              <a:rect l="l" t="t" r="r" b="b"/>
              <a:pathLst>
                <a:path w="8928403" h="1891465">
                  <a:moveTo>
                    <a:pt x="8803942" y="1891465"/>
                  </a:moveTo>
                  <a:lnTo>
                    <a:pt x="124460" y="1891465"/>
                  </a:lnTo>
                  <a:cubicBezTo>
                    <a:pt x="55880" y="1891465"/>
                    <a:pt x="0" y="1835585"/>
                    <a:pt x="0" y="17670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03943" y="0"/>
                  </a:lnTo>
                  <a:cubicBezTo>
                    <a:pt x="8872523" y="0"/>
                    <a:pt x="8928403" y="55880"/>
                    <a:pt x="8928403" y="124460"/>
                  </a:cubicBezTo>
                  <a:lnTo>
                    <a:pt x="8928403" y="1767005"/>
                  </a:lnTo>
                  <a:cubicBezTo>
                    <a:pt x="8928403" y="1835585"/>
                    <a:pt x="8872523" y="1891465"/>
                    <a:pt x="8803943" y="1891465"/>
                  </a:cubicBezTo>
                  <a:close/>
                </a:path>
              </a:pathLst>
            </a:custGeom>
            <a:solidFill>
              <a:srgbClr val="035B71"/>
            </a:solidFill>
          </p:spPr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409161-723F-45E4-C7FD-76908AE63E5A}"/>
                </a:ext>
              </a:extLst>
            </p:cNvPr>
            <p:cNvSpPr txBox="1"/>
            <p:nvPr/>
          </p:nvSpPr>
          <p:spPr>
            <a:xfrm>
              <a:off x="5562381" y="2114540"/>
              <a:ext cx="5400889" cy="85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4400" dirty="0">
                  <a:solidFill>
                    <a:srgbClr val="FFFFFF"/>
                  </a:solidFill>
                  <a:latin typeface="League Spartan"/>
                </a:rPr>
                <a:t>SMART CAMPUS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77A149-EACD-1C90-A00A-20E7A724790B}"/>
                </a:ext>
              </a:extLst>
            </p:cNvPr>
            <p:cNvSpPr txBox="1"/>
            <p:nvPr/>
          </p:nvSpPr>
          <p:spPr>
            <a:xfrm>
              <a:off x="5720080" y="3274779"/>
              <a:ext cx="5095654" cy="378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75"/>
                </a:lnSpc>
              </a:pPr>
              <a:r>
                <a:rPr lang="en-US" sz="1600" spc="1163" dirty="0">
                  <a:solidFill>
                    <a:srgbClr val="000000"/>
                  </a:solidFill>
                  <a:latin typeface="Roboto Bold"/>
                </a:rPr>
                <a:t>INFORMATION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28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5608320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Sistem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Keuangan</a:t>
            </a:r>
            <a:endParaRPr lang="en-US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7</a:t>
            </a:fld>
            <a:endParaRPr lang="en-ID" sz="1600" dirty="0"/>
          </a:p>
        </p:txBody>
      </p:sp>
      <p:grpSp>
        <p:nvGrpSpPr>
          <p:cNvPr id="2" name="Group 42">
            <a:extLst>
              <a:ext uri="{FF2B5EF4-FFF2-40B4-BE49-F238E27FC236}">
                <a16:creationId xmlns:a16="http://schemas.microsoft.com/office/drawing/2014/main" id="{05F8712D-DF09-73DE-ADDD-D8DE024DF802}"/>
              </a:ext>
            </a:extLst>
          </p:cNvPr>
          <p:cNvGrpSpPr/>
          <p:nvPr/>
        </p:nvGrpSpPr>
        <p:grpSpPr>
          <a:xfrm>
            <a:off x="162387" y="4556266"/>
            <a:ext cx="3571637" cy="1434934"/>
            <a:chOff x="0" y="-57151"/>
            <a:chExt cx="7034230" cy="1913245"/>
          </a:xfrm>
        </p:grpSpPr>
        <p:grpSp>
          <p:nvGrpSpPr>
            <p:cNvPr id="3" name="Group 43">
              <a:extLst>
                <a:ext uri="{FF2B5EF4-FFF2-40B4-BE49-F238E27FC236}">
                  <a16:creationId xmlns:a16="http://schemas.microsoft.com/office/drawing/2014/main" id="{FF2BB2B2-F9A9-DA57-DD33-C8A69DA85B9C}"/>
                </a:ext>
              </a:extLst>
            </p:cNvPr>
            <p:cNvGrpSpPr/>
            <p:nvPr/>
          </p:nvGrpSpPr>
          <p:grpSpPr>
            <a:xfrm rot="-10800000">
              <a:off x="0" y="0"/>
              <a:ext cx="7034230" cy="1856094"/>
              <a:chOff x="0" y="566205"/>
              <a:chExt cx="6350000" cy="1675549"/>
            </a:xfrm>
          </p:grpSpPr>
          <p:sp>
            <p:nvSpPr>
              <p:cNvPr id="8" name="Freeform 44">
                <a:extLst>
                  <a:ext uri="{FF2B5EF4-FFF2-40B4-BE49-F238E27FC236}">
                    <a16:creationId xmlns:a16="http://schemas.microsoft.com/office/drawing/2014/main" id="{806737A7-D6A1-A4F2-A137-780A36B40CDE}"/>
                  </a:ext>
                </a:extLst>
              </p:cNvPr>
              <p:cNvSpPr/>
              <p:nvPr/>
            </p:nvSpPr>
            <p:spPr>
              <a:xfrm>
                <a:off x="0" y="566205"/>
                <a:ext cx="6350000" cy="111675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45">
                <a:extLst>
                  <a:ext uri="{FF2B5EF4-FFF2-40B4-BE49-F238E27FC236}">
                    <a16:creationId xmlns:a16="http://schemas.microsoft.com/office/drawing/2014/main" id="{B7AD5592-CCE0-7AEA-732E-E9514C7839B4}"/>
                  </a:ext>
                </a:extLst>
              </p:cNvPr>
              <p:cNvSpPr/>
              <p:nvPr/>
            </p:nvSpPr>
            <p:spPr>
              <a:xfrm>
                <a:off x="0" y="1682954"/>
                <a:ext cx="6350000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6" name="TextBox 46">
              <a:extLst>
                <a:ext uri="{FF2B5EF4-FFF2-40B4-BE49-F238E27FC236}">
                  <a16:creationId xmlns:a16="http://schemas.microsoft.com/office/drawing/2014/main" id="{BDF235D4-D1E0-744E-0CBF-A3682D57808F}"/>
                </a:ext>
              </a:extLst>
            </p:cNvPr>
            <p:cNvSpPr txBox="1"/>
            <p:nvPr/>
          </p:nvSpPr>
          <p:spPr>
            <a:xfrm>
              <a:off x="0" y="-57151"/>
              <a:ext cx="7034230" cy="57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RAB</a:t>
              </a:r>
            </a:p>
          </p:txBody>
        </p:sp>
        <p:sp>
          <p:nvSpPr>
            <p:cNvPr id="7" name="TextBox 47">
              <a:extLst>
                <a:ext uri="{FF2B5EF4-FFF2-40B4-BE49-F238E27FC236}">
                  <a16:creationId xmlns:a16="http://schemas.microsoft.com/office/drawing/2014/main" id="{63DC0F1C-CF67-770F-DE66-091C44C2BF2A}"/>
                </a:ext>
              </a:extLst>
            </p:cNvPr>
            <p:cNvSpPr txBox="1"/>
            <p:nvPr/>
          </p:nvSpPr>
          <p:spPr>
            <a:xfrm>
              <a:off x="435739" y="864102"/>
              <a:ext cx="6162753" cy="94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Perencanaan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penggunaan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anggaran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persetujuan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penggunaan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anggaran</a:t>
              </a:r>
              <a:endPara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4F5CB5-00B3-BFF6-74F2-6994ACA046A4}"/>
              </a:ext>
            </a:extLst>
          </p:cNvPr>
          <p:cNvGrpSpPr/>
          <p:nvPr/>
        </p:nvGrpSpPr>
        <p:grpSpPr>
          <a:xfrm>
            <a:off x="162388" y="847065"/>
            <a:ext cx="3571636" cy="1640730"/>
            <a:chOff x="6832968" y="2273787"/>
            <a:chExt cx="4063936" cy="1640730"/>
          </a:xfrm>
        </p:grpSpPr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id="{ADEFC6B0-6FD3-ED26-7148-8BF32F00B1A8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581257"/>
              <a:chOff x="1065138" y="338496"/>
              <a:chExt cx="4891508" cy="1903261"/>
            </a:xfrm>
          </p:grpSpPr>
          <p:sp>
            <p:nvSpPr>
              <p:cNvPr id="15" name="Freeform 38">
                <a:extLst>
                  <a:ext uri="{FF2B5EF4-FFF2-40B4-BE49-F238E27FC236}">
                    <a16:creationId xmlns:a16="http://schemas.microsoft.com/office/drawing/2014/main" id="{E85BDC66-6670-4120-EB9F-AA1A7EC841FF}"/>
                  </a:ext>
                </a:extLst>
              </p:cNvPr>
              <p:cNvSpPr/>
              <p:nvPr/>
            </p:nvSpPr>
            <p:spPr>
              <a:xfrm>
                <a:off x="1065138" y="338496"/>
                <a:ext cx="4891508" cy="134446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39">
                <a:extLst>
                  <a:ext uri="{FF2B5EF4-FFF2-40B4-BE49-F238E27FC236}">
                    <a16:creationId xmlns:a16="http://schemas.microsoft.com/office/drawing/2014/main" id="{E57D9DBE-C70B-4731-B43A-E702D11477FF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13" name="TextBox 40">
              <a:extLst>
                <a:ext uri="{FF2B5EF4-FFF2-40B4-BE49-F238E27FC236}">
                  <a16:creationId xmlns:a16="http://schemas.microsoft.com/office/drawing/2014/main" id="{5D7462D7-F842-BAB5-3451-B460A08931F0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Dashboard Report</a:t>
              </a:r>
            </a:p>
          </p:txBody>
        </p:sp>
        <p:sp>
          <p:nvSpPr>
            <p:cNvPr id="14" name="TextBox 41">
              <a:extLst>
                <a:ext uri="{FF2B5EF4-FFF2-40B4-BE49-F238E27FC236}">
                  <a16:creationId xmlns:a16="http://schemas.microsoft.com/office/drawing/2014/main" id="{41236A8A-745D-B580-D3DE-A55913560BE8}"/>
                </a:ext>
              </a:extLst>
            </p:cNvPr>
            <p:cNvSpPr txBox="1"/>
            <p:nvPr/>
          </p:nvSpPr>
          <p:spPr>
            <a:xfrm>
              <a:off x="6832968" y="2983720"/>
              <a:ext cx="4063936" cy="7092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Berisi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laporan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dalam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bentuk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gambar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grafik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status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kampus</a:t>
              </a:r>
              <a:endPara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01702C-CCEE-BA64-0CC9-F6B281BC595C}"/>
              </a:ext>
            </a:extLst>
          </p:cNvPr>
          <p:cNvGrpSpPr/>
          <p:nvPr/>
        </p:nvGrpSpPr>
        <p:grpSpPr>
          <a:xfrm>
            <a:off x="3877056" y="844301"/>
            <a:ext cx="3962398" cy="1918568"/>
            <a:chOff x="6832967" y="2273787"/>
            <a:chExt cx="4153941" cy="1918568"/>
          </a:xfrm>
        </p:grpSpPr>
        <p:grpSp>
          <p:nvGrpSpPr>
            <p:cNvPr id="18" name="Group 37">
              <a:extLst>
                <a:ext uri="{FF2B5EF4-FFF2-40B4-BE49-F238E27FC236}">
                  <a16:creationId xmlns:a16="http://schemas.microsoft.com/office/drawing/2014/main" id="{34E725D5-4BC5-B8DD-C19C-64B1A48B44CA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859095"/>
              <a:chOff x="1065138" y="4080"/>
              <a:chExt cx="4891508" cy="2237677"/>
            </a:xfrm>
          </p:grpSpPr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526E7DB4-20EE-7C2A-255F-0429EE631ACB}"/>
                  </a:ext>
                </a:extLst>
              </p:cNvPr>
              <p:cNvSpPr/>
              <p:nvPr/>
            </p:nvSpPr>
            <p:spPr>
              <a:xfrm>
                <a:off x="1065138" y="4080"/>
                <a:ext cx="4891508" cy="16788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FCE23B20-8834-7684-5191-F672AC89A812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19" name="TextBox 40">
              <a:extLst>
                <a:ext uri="{FF2B5EF4-FFF2-40B4-BE49-F238E27FC236}">
                  <a16:creationId xmlns:a16="http://schemas.microsoft.com/office/drawing/2014/main" id="{C29ED74F-F77D-D470-7D97-02AB941E1E78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Siswa</a:t>
              </a:r>
              <a:endPara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41">
              <a:extLst>
                <a:ext uri="{FF2B5EF4-FFF2-40B4-BE49-F238E27FC236}">
                  <a16:creationId xmlns:a16="http://schemas.microsoft.com/office/drawing/2014/main" id="{86AA5756-A1A9-B97B-8B7C-59B6BE7379F6}"/>
                </a:ext>
              </a:extLst>
            </p:cNvPr>
            <p:cNvSpPr txBox="1"/>
            <p:nvPr/>
          </p:nvSpPr>
          <p:spPr>
            <a:xfrm>
              <a:off x="6832967" y="2983720"/>
              <a:ext cx="4153941" cy="10752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Pembayaran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mahasiswa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Informasi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tagihan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dan history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pembayaran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mahasiswa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62DFA0-A596-C9BF-B24C-D64357C41729}"/>
              </a:ext>
            </a:extLst>
          </p:cNvPr>
          <p:cNvGrpSpPr/>
          <p:nvPr/>
        </p:nvGrpSpPr>
        <p:grpSpPr>
          <a:xfrm>
            <a:off x="162387" y="2719742"/>
            <a:ext cx="3571637" cy="1640730"/>
            <a:chOff x="6832968" y="2273787"/>
            <a:chExt cx="4063936" cy="1640730"/>
          </a:xfrm>
        </p:grpSpPr>
        <p:grpSp>
          <p:nvGrpSpPr>
            <p:cNvPr id="24" name="Group 37">
              <a:extLst>
                <a:ext uri="{FF2B5EF4-FFF2-40B4-BE49-F238E27FC236}">
                  <a16:creationId xmlns:a16="http://schemas.microsoft.com/office/drawing/2014/main" id="{46546EF6-A373-0FB4-0AD5-0419DF10BC65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581257"/>
              <a:chOff x="1065138" y="338496"/>
              <a:chExt cx="4891508" cy="1903261"/>
            </a:xfrm>
          </p:grpSpPr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05C41304-BEDA-8866-6AB2-9AEDF20C9424}"/>
                  </a:ext>
                </a:extLst>
              </p:cNvPr>
              <p:cNvSpPr/>
              <p:nvPr/>
            </p:nvSpPr>
            <p:spPr>
              <a:xfrm>
                <a:off x="1065138" y="338496"/>
                <a:ext cx="4891508" cy="134446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BE058293-D42D-17E3-6D75-C0CC31D658D8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25" name="TextBox 40">
              <a:extLst>
                <a:ext uri="{FF2B5EF4-FFF2-40B4-BE49-F238E27FC236}">
                  <a16:creationId xmlns:a16="http://schemas.microsoft.com/office/drawing/2014/main" id="{DD95D665-24CC-7131-C250-35DA8E39A9E1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Pemasukan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&amp; 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Pengeluaran</a:t>
              </a:r>
              <a:endPara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41">
              <a:extLst>
                <a:ext uri="{FF2B5EF4-FFF2-40B4-BE49-F238E27FC236}">
                  <a16:creationId xmlns:a16="http://schemas.microsoft.com/office/drawing/2014/main" id="{53835CFC-1B6C-0AE9-71A9-558CFD562CD3}"/>
                </a:ext>
              </a:extLst>
            </p:cNvPr>
            <p:cNvSpPr txBox="1"/>
            <p:nvPr/>
          </p:nvSpPr>
          <p:spPr>
            <a:xfrm>
              <a:off x="6832968" y="2983720"/>
              <a:ext cx="4063936" cy="7092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Informasi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mengenai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pemasukan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lnSpc>
                  <a:spcPts val="2879"/>
                </a:lnSpc>
              </a:pP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dan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pengeluaran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kampus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033AAE-8BCC-4A3A-F1EB-F644B9AFEC74}"/>
              </a:ext>
            </a:extLst>
          </p:cNvPr>
          <p:cNvGrpSpPr/>
          <p:nvPr/>
        </p:nvGrpSpPr>
        <p:grpSpPr>
          <a:xfrm>
            <a:off x="7915655" y="843061"/>
            <a:ext cx="4028837" cy="1640730"/>
            <a:chOff x="6832968" y="2273787"/>
            <a:chExt cx="4063936" cy="1640730"/>
          </a:xfrm>
        </p:grpSpPr>
        <p:grpSp>
          <p:nvGrpSpPr>
            <p:cNvPr id="30" name="Group 37">
              <a:extLst>
                <a:ext uri="{FF2B5EF4-FFF2-40B4-BE49-F238E27FC236}">
                  <a16:creationId xmlns:a16="http://schemas.microsoft.com/office/drawing/2014/main" id="{2C0DC521-CADF-4EF4-F543-533327DA4C8A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581257"/>
              <a:chOff x="1065138" y="338496"/>
              <a:chExt cx="4891508" cy="1903261"/>
            </a:xfrm>
          </p:grpSpPr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21379F3E-7B80-6CFA-1CA0-D5B38FF19715}"/>
                  </a:ext>
                </a:extLst>
              </p:cNvPr>
              <p:cNvSpPr/>
              <p:nvPr/>
            </p:nvSpPr>
            <p:spPr>
              <a:xfrm>
                <a:off x="1065138" y="338496"/>
                <a:ext cx="4891508" cy="134446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A2E17869-CED7-1682-B8FE-F4E4229F8366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31" name="TextBox 40">
              <a:extLst>
                <a:ext uri="{FF2B5EF4-FFF2-40B4-BE49-F238E27FC236}">
                  <a16:creationId xmlns:a16="http://schemas.microsoft.com/office/drawing/2014/main" id="{A7825B1B-6336-D39C-8E62-51EE3C314796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Tracking Status 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endPara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41">
              <a:extLst>
                <a:ext uri="{FF2B5EF4-FFF2-40B4-BE49-F238E27FC236}">
                  <a16:creationId xmlns:a16="http://schemas.microsoft.com/office/drawing/2014/main" id="{6CCE1739-36D3-B4DD-1C92-26BD8426D2F6}"/>
                </a:ext>
              </a:extLst>
            </p:cNvPr>
            <p:cNvSpPr txBox="1"/>
            <p:nvPr/>
          </p:nvSpPr>
          <p:spPr>
            <a:xfrm>
              <a:off x="6832968" y="2983720"/>
              <a:ext cx="4063936" cy="7092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Melacak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status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kampus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secara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akurat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1C68E1-0644-1952-4079-C7BB31501B5B}"/>
              </a:ext>
            </a:extLst>
          </p:cNvPr>
          <p:cNvGrpSpPr/>
          <p:nvPr/>
        </p:nvGrpSpPr>
        <p:grpSpPr>
          <a:xfrm>
            <a:off x="7985054" y="4554496"/>
            <a:ext cx="3876543" cy="1640730"/>
            <a:chOff x="6832968" y="2273787"/>
            <a:chExt cx="4063936" cy="1640730"/>
          </a:xfrm>
        </p:grpSpPr>
        <p:grpSp>
          <p:nvGrpSpPr>
            <p:cNvPr id="36" name="Group 37">
              <a:extLst>
                <a:ext uri="{FF2B5EF4-FFF2-40B4-BE49-F238E27FC236}">
                  <a16:creationId xmlns:a16="http://schemas.microsoft.com/office/drawing/2014/main" id="{C19422AF-AE9C-EB5D-6757-9CC2A9B0E221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581257"/>
              <a:chOff x="1065138" y="338496"/>
              <a:chExt cx="4891508" cy="1903261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71B47C7E-5667-D16A-F7C1-74624DA6D121}"/>
                  </a:ext>
                </a:extLst>
              </p:cNvPr>
              <p:cNvSpPr/>
              <p:nvPr/>
            </p:nvSpPr>
            <p:spPr>
              <a:xfrm>
                <a:off x="1065138" y="338496"/>
                <a:ext cx="4891508" cy="134446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88E8E55-918E-9A98-1135-B4F1F3E4264C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37" name="TextBox 40">
              <a:extLst>
                <a:ext uri="{FF2B5EF4-FFF2-40B4-BE49-F238E27FC236}">
                  <a16:creationId xmlns:a16="http://schemas.microsoft.com/office/drawing/2014/main" id="{5BFA1E22-E939-97CD-664F-077DE20B7501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Diskon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Tagihan</a:t>
              </a:r>
              <a:endPara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41">
              <a:extLst>
                <a:ext uri="{FF2B5EF4-FFF2-40B4-BE49-F238E27FC236}">
                  <a16:creationId xmlns:a16="http://schemas.microsoft.com/office/drawing/2014/main" id="{AE0735B2-179D-4BDD-9BED-9CD9E08598D9}"/>
                </a:ext>
              </a:extLst>
            </p:cNvPr>
            <p:cNvSpPr txBox="1"/>
            <p:nvPr/>
          </p:nvSpPr>
          <p:spPr>
            <a:xfrm>
              <a:off x="6832968" y="2983720"/>
              <a:ext cx="4063936" cy="7092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Fitur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diskon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tagihan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mahasiswa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tertentu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dikehendaki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1" name="Group 42">
            <a:extLst>
              <a:ext uri="{FF2B5EF4-FFF2-40B4-BE49-F238E27FC236}">
                <a16:creationId xmlns:a16="http://schemas.microsoft.com/office/drawing/2014/main" id="{71C577C2-3E1B-9E0A-D674-9290B6110170}"/>
              </a:ext>
            </a:extLst>
          </p:cNvPr>
          <p:cNvGrpSpPr/>
          <p:nvPr/>
        </p:nvGrpSpPr>
        <p:grpSpPr>
          <a:xfrm>
            <a:off x="3868377" y="4556266"/>
            <a:ext cx="3876543" cy="1434934"/>
            <a:chOff x="0" y="-57151"/>
            <a:chExt cx="7034230" cy="1913245"/>
          </a:xfrm>
        </p:grpSpPr>
        <p:grpSp>
          <p:nvGrpSpPr>
            <p:cNvPr id="42" name="Group 43">
              <a:extLst>
                <a:ext uri="{FF2B5EF4-FFF2-40B4-BE49-F238E27FC236}">
                  <a16:creationId xmlns:a16="http://schemas.microsoft.com/office/drawing/2014/main" id="{758E00CF-97E7-E55B-DBE9-7A6C6CF8042B}"/>
                </a:ext>
              </a:extLst>
            </p:cNvPr>
            <p:cNvGrpSpPr/>
            <p:nvPr/>
          </p:nvGrpSpPr>
          <p:grpSpPr>
            <a:xfrm rot="-10800000">
              <a:off x="0" y="0"/>
              <a:ext cx="7034230" cy="1856094"/>
              <a:chOff x="0" y="566205"/>
              <a:chExt cx="6350000" cy="1675549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E05BE40-C57B-A98B-CDA2-627F07449CD3}"/>
                  </a:ext>
                </a:extLst>
              </p:cNvPr>
              <p:cNvSpPr/>
              <p:nvPr/>
            </p:nvSpPr>
            <p:spPr>
              <a:xfrm>
                <a:off x="0" y="566205"/>
                <a:ext cx="6350000" cy="111675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12E6405-0CA6-58EC-D867-7FA34FA9145B}"/>
                  </a:ext>
                </a:extLst>
              </p:cNvPr>
              <p:cNvSpPr/>
              <p:nvPr/>
            </p:nvSpPr>
            <p:spPr>
              <a:xfrm>
                <a:off x="0" y="1682954"/>
                <a:ext cx="6350000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43" name="TextBox 46">
              <a:extLst>
                <a:ext uri="{FF2B5EF4-FFF2-40B4-BE49-F238E27FC236}">
                  <a16:creationId xmlns:a16="http://schemas.microsoft.com/office/drawing/2014/main" id="{D71CD441-4E95-5488-7112-3C05E862F403}"/>
                </a:ext>
              </a:extLst>
            </p:cNvPr>
            <p:cNvSpPr txBox="1"/>
            <p:nvPr/>
          </p:nvSpPr>
          <p:spPr>
            <a:xfrm>
              <a:off x="0" y="-57151"/>
              <a:ext cx="7034230" cy="1244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>
                  <a:solidFill>
                    <a:srgbClr val="000000"/>
                  </a:solidFill>
                </a:rPr>
                <a:t>Tabungan </a:t>
              </a:r>
              <a:r>
                <a:rPr lang="en-US" sz="2000" b="1" dirty="0" err="1">
                  <a:solidFill>
                    <a:srgbClr val="000000"/>
                  </a:solidFill>
                </a:rPr>
                <a:t>Rencana</a:t>
              </a:r>
              <a:r>
                <a:rPr lang="en-US" sz="2000" b="1" dirty="0">
                  <a:solidFill>
                    <a:srgbClr val="000000"/>
                  </a:solidFill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</a:rPr>
                <a:t>Anggaran</a:t>
              </a:r>
              <a:endPara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7">
              <a:extLst>
                <a:ext uri="{FF2B5EF4-FFF2-40B4-BE49-F238E27FC236}">
                  <a16:creationId xmlns:a16="http://schemas.microsoft.com/office/drawing/2014/main" id="{ACECB884-5C51-D858-7BDC-13C03DCF541C}"/>
                </a:ext>
              </a:extLst>
            </p:cNvPr>
            <p:cNvSpPr txBox="1"/>
            <p:nvPr/>
          </p:nvSpPr>
          <p:spPr>
            <a:xfrm>
              <a:off x="435738" y="864102"/>
              <a:ext cx="6162754" cy="937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Tabungan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rencana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penggunaan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anggaran</a:t>
              </a:r>
              <a:endPara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EB2CA51-A268-0A0D-6941-72099D1CF268}"/>
              </a:ext>
            </a:extLst>
          </p:cNvPr>
          <p:cNvGrpSpPr/>
          <p:nvPr/>
        </p:nvGrpSpPr>
        <p:grpSpPr>
          <a:xfrm>
            <a:off x="7915655" y="2711642"/>
            <a:ext cx="4028837" cy="1640730"/>
            <a:chOff x="6832968" y="2273787"/>
            <a:chExt cx="4063936" cy="1640730"/>
          </a:xfrm>
        </p:grpSpPr>
        <p:grpSp>
          <p:nvGrpSpPr>
            <p:cNvPr id="48" name="Group 37">
              <a:extLst>
                <a:ext uri="{FF2B5EF4-FFF2-40B4-BE49-F238E27FC236}">
                  <a16:creationId xmlns:a16="http://schemas.microsoft.com/office/drawing/2014/main" id="{4F1B30B6-11FF-2B39-BA86-79C0527A45F7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581257"/>
              <a:chOff x="1065138" y="338496"/>
              <a:chExt cx="4891508" cy="1903261"/>
            </a:xfrm>
          </p:grpSpPr>
          <p:sp>
            <p:nvSpPr>
              <p:cNvPr id="51" name="Freeform 38">
                <a:extLst>
                  <a:ext uri="{FF2B5EF4-FFF2-40B4-BE49-F238E27FC236}">
                    <a16:creationId xmlns:a16="http://schemas.microsoft.com/office/drawing/2014/main" id="{E77897DE-B19F-FF3A-F800-F3DE5BA1AF88}"/>
                  </a:ext>
                </a:extLst>
              </p:cNvPr>
              <p:cNvSpPr/>
              <p:nvPr/>
            </p:nvSpPr>
            <p:spPr>
              <a:xfrm>
                <a:off x="1065138" y="338496"/>
                <a:ext cx="4891508" cy="134446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2" name="Freeform 39">
                <a:extLst>
                  <a:ext uri="{FF2B5EF4-FFF2-40B4-BE49-F238E27FC236}">
                    <a16:creationId xmlns:a16="http://schemas.microsoft.com/office/drawing/2014/main" id="{3989CB88-86D7-5547-6D17-03B1E72E2C16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49" name="TextBox 40">
              <a:extLst>
                <a:ext uri="{FF2B5EF4-FFF2-40B4-BE49-F238E27FC236}">
                  <a16:creationId xmlns:a16="http://schemas.microsoft.com/office/drawing/2014/main" id="{6FA863F9-8E4B-733A-98E0-4E1ED613EE7C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Report Excel</a:t>
              </a:r>
            </a:p>
          </p:txBody>
        </p:sp>
        <p:sp>
          <p:nvSpPr>
            <p:cNvPr id="50" name="TextBox 41">
              <a:extLst>
                <a:ext uri="{FF2B5EF4-FFF2-40B4-BE49-F238E27FC236}">
                  <a16:creationId xmlns:a16="http://schemas.microsoft.com/office/drawing/2014/main" id="{A0CA7262-44B0-1715-4A75-B8DF093A5571}"/>
                </a:ext>
              </a:extLst>
            </p:cNvPr>
            <p:cNvSpPr txBox="1"/>
            <p:nvPr/>
          </p:nvSpPr>
          <p:spPr>
            <a:xfrm>
              <a:off x="6832968" y="2983720"/>
              <a:ext cx="4063936" cy="703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Seluruh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laporan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dapat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diexport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kedalam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format Excel</a:t>
              </a:r>
            </a:p>
          </p:txBody>
        </p:sp>
      </p:grpSp>
      <p:pic>
        <p:nvPicPr>
          <p:cNvPr id="53" name="Picture 6" descr="Perencanaan Keuangan Bagi Mahasiswa Generasi Z (Bag.1) - Direktorat Simpul  Tumbuh UII">
            <a:extLst>
              <a:ext uri="{FF2B5EF4-FFF2-40B4-BE49-F238E27FC236}">
                <a16:creationId xmlns:a16="http://schemas.microsoft.com/office/drawing/2014/main" id="{A7F7576B-ECE1-9299-907D-D6DF89A0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784" y="2590856"/>
            <a:ext cx="4129087" cy="197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0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5608320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Sistem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Absensi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8</a:t>
            </a:fld>
            <a:endParaRPr lang="en-ID" sz="1600" dirty="0"/>
          </a:p>
        </p:txBody>
      </p:sp>
      <p:pic>
        <p:nvPicPr>
          <p:cNvPr id="2" name="Picture 24">
            <a:extLst>
              <a:ext uri="{FF2B5EF4-FFF2-40B4-BE49-F238E27FC236}">
                <a16:creationId xmlns:a16="http://schemas.microsoft.com/office/drawing/2014/main" id="{BF430E77-4441-453C-64C3-B5D5F509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72043" y="1121574"/>
            <a:ext cx="3239366" cy="3314700"/>
          </a:xfrm>
          <a:prstGeom prst="rect">
            <a:avLst/>
          </a:prstGeom>
        </p:spPr>
      </p:pic>
      <p:grpSp>
        <p:nvGrpSpPr>
          <p:cNvPr id="3" name="Group 25">
            <a:extLst>
              <a:ext uri="{FF2B5EF4-FFF2-40B4-BE49-F238E27FC236}">
                <a16:creationId xmlns:a16="http://schemas.microsoft.com/office/drawing/2014/main" id="{F053D8E6-4FBB-C49F-9EC8-04DED9E960BB}"/>
              </a:ext>
            </a:extLst>
          </p:cNvPr>
          <p:cNvGrpSpPr/>
          <p:nvPr/>
        </p:nvGrpSpPr>
        <p:grpSpPr>
          <a:xfrm>
            <a:off x="391536" y="864287"/>
            <a:ext cx="3824544" cy="1977389"/>
            <a:chOff x="864427" y="-151002"/>
            <a:chExt cx="5099393" cy="2636519"/>
          </a:xfrm>
        </p:grpSpPr>
        <p:grpSp>
          <p:nvGrpSpPr>
            <p:cNvPr id="6" name="Group 26">
              <a:extLst>
                <a:ext uri="{FF2B5EF4-FFF2-40B4-BE49-F238E27FC236}">
                  <a16:creationId xmlns:a16="http://schemas.microsoft.com/office/drawing/2014/main" id="{3CA512E0-E88B-AB84-5552-E0F755163CAE}"/>
                </a:ext>
              </a:extLst>
            </p:cNvPr>
            <p:cNvGrpSpPr/>
            <p:nvPr/>
          </p:nvGrpSpPr>
          <p:grpSpPr>
            <a:xfrm rot="-10800000">
              <a:off x="883816" y="-2"/>
              <a:ext cx="5080004" cy="2485519"/>
              <a:chOff x="966290" y="670045"/>
              <a:chExt cx="4585864" cy="2243749"/>
            </a:xfrm>
          </p:grpSpPr>
          <p:sp>
            <p:nvSpPr>
              <p:cNvPr id="9" name="Freeform 27">
                <a:extLst>
                  <a:ext uri="{FF2B5EF4-FFF2-40B4-BE49-F238E27FC236}">
                    <a16:creationId xmlns:a16="http://schemas.microsoft.com/office/drawing/2014/main" id="{50411C05-F335-B145-2C27-BBE0DD57E488}"/>
                  </a:ext>
                </a:extLst>
              </p:cNvPr>
              <p:cNvSpPr/>
              <p:nvPr/>
            </p:nvSpPr>
            <p:spPr>
              <a:xfrm>
                <a:off x="966290" y="670045"/>
                <a:ext cx="4585864" cy="168494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354992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2354992"/>
                    </a:lnTo>
                    <a:lnTo>
                      <a:pt x="1778000" y="2354992"/>
                    </a:lnTo>
                    <a:lnTo>
                      <a:pt x="4572000" y="2354992"/>
                    </a:lnTo>
                    <a:lnTo>
                      <a:pt x="6350000" y="2354992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28">
                <a:extLst>
                  <a:ext uri="{FF2B5EF4-FFF2-40B4-BE49-F238E27FC236}">
                    <a16:creationId xmlns:a16="http://schemas.microsoft.com/office/drawing/2014/main" id="{AFE05686-4DA5-CE44-8DC5-0DB4CFBB333F}"/>
                  </a:ext>
                </a:extLst>
              </p:cNvPr>
              <p:cNvSpPr/>
              <p:nvPr/>
            </p:nvSpPr>
            <p:spPr>
              <a:xfrm>
                <a:off x="966290" y="2354994"/>
                <a:ext cx="458586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035B71"/>
              </a:solidFill>
            </p:spPr>
          </p:sp>
        </p:grpSp>
        <p:sp>
          <p:nvSpPr>
            <p:cNvPr id="7" name="TextBox 29">
              <a:extLst>
                <a:ext uri="{FF2B5EF4-FFF2-40B4-BE49-F238E27FC236}">
                  <a16:creationId xmlns:a16="http://schemas.microsoft.com/office/drawing/2014/main" id="{E6DA7B99-EB70-9326-CFA9-18C3EC1922A7}"/>
                </a:ext>
              </a:extLst>
            </p:cNvPr>
            <p:cNvSpPr txBox="1"/>
            <p:nvPr/>
          </p:nvSpPr>
          <p:spPr>
            <a:xfrm>
              <a:off x="864427" y="-151002"/>
              <a:ext cx="5080005" cy="670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2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Dosen</a:t>
              </a:r>
              <a:endPara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30">
              <a:extLst>
                <a:ext uri="{FF2B5EF4-FFF2-40B4-BE49-F238E27FC236}">
                  <a16:creationId xmlns:a16="http://schemas.microsoft.com/office/drawing/2014/main" id="{D6AF8915-D3B9-071D-6433-A02AECF7E56B}"/>
                </a:ext>
              </a:extLst>
            </p:cNvPr>
            <p:cNvSpPr txBox="1"/>
            <p:nvPr/>
          </p:nvSpPr>
          <p:spPr>
            <a:xfrm>
              <a:off x="883820" y="730573"/>
              <a:ext cx="5080000" cy="14875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dosen</a:t>
              </a:r>
              <a:endPara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baik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kehadiran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di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kampus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di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kelas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beserta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notifikasinya</a:t>
              </a:r>
              <a:endPara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25">
            <a:extLst>
              <a:ext uri="{FF2B5EF4-FFF2-40B4-BE49-F238E27FC236}">
                <a16:creationId xmlns:a16="http://schemas.microsoft.com/office/drawing/2014/main" id="{E29E6627-99CC-292D-9ED0-FE2E84A76839}"/>
              </a:ext>
            </a:extLst>
          </p:cNvPr>
          <p:cNvGrpSpPr/>
          <p:nvPr/>
        </p:nvGrpSpPr>
        <p:grpSpPr>
          <a:xfrm>
            <a:off x="7818816" y="773108"/>
            <a:ext cx="3824544" cy="2207987"/>
            <a:chOff x="864427" y="-151002"/>
            <a:chExt cx="5099393" cy="2943983"/>
          </a:xfrm>
        </p:grpSpPr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C7F228D4-352A-7F3F-A9EE-AC3F3C76E6C0}"/>
                </a:ext>
              </a:extLst>
            </p:cNvPr>
            <p:cNvGrpSpPr/>
            <p:nvPr/>
          </p:nvGrpSpPr>
          <p:grpSpPr>
            <a:xfrm rot="-10800000">
              <a:off x="883816" y="-3"/>
              <a:ext cx="5080004" cy="2792984"/>
              <a:chOff x="966290" y="392488"/>
              <a:chExt cx="4585864" cy="2521306"/>
            </a:xfrm>
          </p:grpSpPr>
          <p:sp>
            <p:nvSpPr>
              <p:cNvPr id="16" name="Freeform 27">
                <a:extLst>
                  <a:ext uri="{FF2B5EF4-FFF2-40B4-BE49-F238E27FC236}">
                    <a16:creationId xmlns:a16="http://schemas.microsoft.com/office/drawing/2014/main" id="{75BCD376-1354-B5D9-52A6-A8F0CE3EA0DA}"/>
                  </a:ext>
                </a:extLst>
              </p:cNvPr>
              <p:cNvSpPr/>
              <p:nvPr/>
            </p:nvSpPr>
            <p:spPr>
              <a:xfrm>
                <a:off x="966290" y="392488"/>
                <a:ext cx="4585864" cy="196250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354992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2354992"/>
                    </a:lnTo>
                    <a:lnTo>
                      <a:pt x="1778000" y="2354992"/>
                    </a:lnTo>
                    <a:lnTo>
                      <a:pt x="4572000" y="2354992"/>
                    </a:lnTo>
                    <a:lnTo>
                      <a:pt x="6350000" y="2354992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28">
                <a:extLst>
                  <a:ext uri="{FF2B5EF4-FFF2-40B4-BE49-F238E27FC236}">
                    <a16:creationId xmlns:a16="http://schemas.microsoft.com/office/drawing/2014/main" id="{0014B0C0-DF5A-FAE5-90D1-5C3284A0547C}"/>
                  </a:ext>
                </a:extLst>
              </p:cNvPr>
              <p:cNvSpPr/>
              <p:nvPr/>
            </p:nvSpPr>
            <p:spPr>
              <a:xfrm>
                <a:off x="966290" y="2354994"/>
                <a:ext cx="458586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035B71"/>
              </a:solidFill>
            </p:spPr>
          </p:sp>
        </p:grp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0330EDFA-9484-785E-E7CF-6315F2B00824}"/>
                </a:ext>
              </a:extLst>
            </p:cNvPr>
            <p:cNvSpPr txBox="1"/>
            <p:nvPr/>
          </p:nvSpPr>
          <p:spPr>
            <a:xfrm>
              <a:off x="864427" y="-151002"/>
              <a:ext cx="5080005" cy="670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2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Siswa</a:t>
              </a:r>
              <a:endPara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30">
              <a:extLst>
                <a:ext uri="{FF2B5EF4-FFF2-40B4-BE49-F238E27FC236}">
                  <a16:creationId xmlns:a16="http://schemas.microsoft.com/office/drawing/2014/main" id="{0E797401-0865-A9FA-FBDE-AB34A5BF16CA}"/>
                </a:ext>
              </a:extLst>
            </p:cNvPr>
            <p:cNvSpPr txBox="1"/>
            <p:nvPr/>
          </p:nvSpPr>
          <p:spPr>
            <a:xfrm>
              <a:off x="883820" y="730573"/>
              <a:ext cx="5080000" cy="19295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kehadiran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mahasiswa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yang 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e-learning dan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notifikasi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orang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tua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mahasiswa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45B132C6-0790-BCD9-2007-9C4812557254}"/>
              </a:ext>
            </a:extLst>
          </p:cNvPr>
          <p:cNvGrpSpPr/>
          <p:nvPr/>
        </p:nvGrpSpPr>
        <p:grpSpPr>
          <a:xfrm>
            <a:off x="375920" y="2971898"/>
            <a:ext cx="3824544" cy="1977389"/>
            <a:chOff x="864427" y="-151002"/>
            <a:chExt cx="5099393" cy="2636519"/>
          </a:xfrm>
        </p:grpSpPr>
        <p:grpSp>
          <p:nvGrpSpPr>
            <p:cNvPr id="19" name="Group 26">
              <a:extLst>
                <a:ext uri="{FF2B5EF4-FFF2-40B4-BE49-F238E27FC236}">
                  <a16:creationId xmlns:a16="http://schemas.microsoft.com/office/drawing/2014/main" id="{B7CB8047-4DDD-BD50-43BD-C612BF3BA9C8}"/>
                </a:ext>
              </a:extLst>
            </p:cNvPr>
            <p:cNvGrpSpPr/>
            <p:nvPr/>
          </p:nvGrpSpPr>
          <p:grpSpPr>
            <a:xfrm rot="-10800000">
              <a:off x="883816" y="-2"/>
              <a:ext cx="5080004" cy="2485519"/>
              <a:chOff x="966290" y="670045"/>
              <a:chExt cx="4585864" cy="2243749"/>
            </a:xfrm>
          </p:grpSpPr>
          <p:sp>
            <p:nvSpPr>
              <p:cNvPr id="22" name="Freeform 27">
                <a:extLst>
                  <a:ext uri="{FF2B5EF4-FFF2-40B4-BE49-F238E27FC236}">
                    <a16:creationId xmlns:a16="http://schemas.microsoft.com/office/drawing/2014/main" id="{47229C8C-A2AB-E0D2-4FB9-3BE1E5F317F2}"/>
                  </a:ext>
                </a:extLst>
              </p:cNvPr>
              <p:cNvSpPr/>
              <p:nvPr/>
            </p:nvSpPr>
            <p:spPr>
              <a:xfrm>
                <a:off x="966290" y="670045"/>
                <a:ext cx="4585864" cy="168494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354992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2354992"/>
                    </a:lnTo>
                    <a:lnTo>
                      <a:pt x="1778000" y="2354992"/>
                    </a:lnTo>
                    <a:lnTo>
                      <a:pt x="4572000" y="2354992"/>
                    </a:lnTo>
                    <a:lnTo>
                      <a:pt x="6350000" y="2354992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Freeform 28">
                <a:extLst>
                  <a:ext uri="{FF2B5EF4-FFF2-40B4-BE49-F238E27FC236}">
                    <a16:creationId xmlns:a16="http://schemas.microsoft.com/office/drawing/2014/main" id="{53C7BFA4-1E76-7036-0AAE-C9C3521D755F}"/>
                  </a:ext>
                </a:extLst>
              </p:cNvPr>
              <p:cNvSpPr/>
              <p:nvPr/>
            </p:nvSpPr>
            <p:spPr>
              <a:xfrm>
                <a:off x="966290" y="2354994"/>
                <a:ext cx="458586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035B71"/>
              </a:solidFill>
            </p:spPr>
          </p:sp>
        </p:grp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3EA39142-1273-90A0-1382-DBC10539E753}"/>
                </a:ext>
              </a:extLst>
            </p:cNvPr>
            <p:cNvSpPr txBox="1"/>
            <p:nvPr/>
          </p:nvSpPr>
          <p:spPr>
            <a:xfrm>
              <a:off x="864427" y="-151002"/>
              <a:ext cx="5080005" cy="670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2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Kegiatan</a:t>
              </a:r>
              <a:endPara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30">
              <a:extLst>
                <a:ext uri="{FF2B5EF4-FFF2-40B4-BE49-F238E27FC236}">
                  <a16:creationId xmlns:a16="http://schemas.microsoft.com/office/drawing/2014/main" id="{33CEAD6F-EA36-E5C7-6F12-DADCEB575B7A}"/>
                </a:ext>
              </a:extLst>
            </p:cNvPr>
            <p:cNvSpPr txBox="1"/>
            <p:nvPr/>
          </p:nvSpPr>
          <p:spPr>
            <a:xfrm>
              <a:off x="883820" y="730573"/>
              <a:ext cx="5080000" cy="15277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kegiatan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non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akademik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baik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dosen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mahasiswa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B39E91-C94C-6808-5C70-D1C75F58726F}"/>
              </a:ext>
            </a:extLst>
          </p:cNvPr>
          <p:cNvGrpSpPr/>
          <p:nvPr/>
        </p:nvGrpSpPr>
        <p:grpSpPr>
          <a:xfrm>
            <a:off x="7847899" y="2887112"/>
            <a:ext cx="3824544" cy="1800614"/>
            <a:chOff x="864427" y="-151002"/>
            <a:chExt cx="5099393" cy="240081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927D5A9-F656-9A03-B88F-62A15F851CDF}"/>
                </a:ext>
              </a:extLst>
            </p:cNvPr>
            <p:cNvGrpSpPr/>
            <p:nvPr/>
          </p:nvGrpSpPr>
          <p:grpSpPr>
            <a:xfrm rot="-10800000">
              <a:off x="883816" y="-2"/>
              <a:ext cx="5080004" cy="2249819"/>
              <a:chOff x="966290" y="882818"/>
              <a:chExt cx="4585864" cy="2030976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5AD0CB8-A7AC-93DE-AE16-EB9A00FCBB08}"/>
                  </a:ext>
                </a:extLst>
              </p:cNvPr>
              <p:cNvSpPr/>
              <p:nvPr/>
            </p:nvSpPr>
            <p:spPr>
              <a:xfrm>
                <a:off x="966290" y="882818"/>
                <a:ext cx="4585864" cy="14721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354992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2354992"/>
                    </a:lnTo>
                    <a:lnTo>
                      <a:pt x="1778000" y="2354992"/>
                    </a:lnTo>
                    <a:lnTo>
                      <a:pt x="4572000" y="2354992"/>
                    </a:lnTo>
                    <a:lnTo>
                      <a:pt x="6350000" y="2354992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26CAB2F-2500-08CA-2A68-31BB26DD1D41}"/>
                  </a:ext>
                </a:extLst>
              </p:cNvPr>
              <p:cNvSpPr/>
              <p:nvPr/>
            </p:nvSpPr>
            <p:spPr>
              <a:xfrm>
                <a:off x="966290" y="2354994"/>
                <a:ext cx="458586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035B71"/>
              </a:solidFill>
            </p:spPr>
          </p:sp>
        </p:grp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72BD7012-1949-A1AB-56F9-3DE7CF514E9B}"/>
                </a:ext>
              </a:extLst>
            </p:cNvPr>
            <p:cNvSpPr txBox="1"/>
            <p:nvPr/>
          </p:nvSpPr>
          <p:spPr>
            <a:xfrm>
              <a:off x="864427" y="-151002"/>
              <a:ext cx="5080005" cy="670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2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endPara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30">
              <a:extLst>
                <a:ext uri="{FF2B5EF4-FFF2-40B4-BE49-F238E27FC236}">
                  <a16:creationId xmlns:a16="http://schemas.microsoft.com/office/drawing/2014/main" id="{4ABC09C6-A3EF-3EDF-6B7B-E6F034220181}"/>
                </a:ext>
              </a:extLst>
            </p:cNvPr>
            <p:cNvSpPr txBox="1"/>
            <p:nvPr/>
          </p:nvSpPr>
          <p:spPr>
            <a:xfrm>
              <a:off x="883820" y="730573"/>
              <a:ext cx="5080000" cy="14337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memperbaiki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revisi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dari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otomatis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absen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bila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ada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izin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keterangan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lain</a:t>
              </a:r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95C8F18E-42DC-3380-951D-F0D53D50EA77}"/>
              </a:ext>
            </a:extLst>
          </p:cNvPr>
          <p:cNvGrpSpPr/>
          <p:nvPr/>
        </p:nvGrpSpPr>
        <p:grpSpPr>
          <a:xfrm>
            <a:off x="3979454" y="4858057"/>
            <a:ext cx="3824544" cy="1393487"/>
            <a:chOff x="864427" y="-151002"/>
            <a:chExt cx="5099393" cy="1857983"/>
          </a:xfrm>
        </p:grpSpPr>
        <p:grpSp>
          <p:nvGrpSpPr>
            <p:cNvPr id="31" name="Group 26">
              <a:extLst>
                <a:ext uri="{FF2B5EF4-FFF2-40B4-BE49-F238E27FC236}">
                  <a16:creationId xmlns:a16="http://schemas.microsoft.com/office/drawing/2014/main" id="{97C535D6-9FCA-BC09-C856-415E7449F0EE}"/>
                </a:ext>
              </a:extLst>
            </p:cNvPr>
            <p:cNvGrpSpPr/>
            <p:nvPr/>
          </p:nvGrpSpPr>
          <p:grpSpPr>
            <a:xfrm rot="-10800000">
              <a:off x="883816" y="-3"/>
              <a:ext cx="5080004" cy="1706984"/>
              <a:chOff x="966290" y="1372851"/>
              <a:chExt cx="4585864" cy="1540943"/>
            </a:xfrm>
          </p:grpSpPr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303837E9-3860-189C-92D0-DAC124C621DF}"/>
                  </a:ext>
                </a:extLst>
              </p:cNvPr>
              <p:cNvSpPr/>
              <p:nvPr/>
            </p:nvSpPr>
            <p:spPr>
              <a:xfrm>
                <a:off x="966290" y="1372851"/>
                <a:ext cx="4585864" cy="98214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354992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2354992"/>
                    </a:lnTo>
                    <a:lnTo>
                      <a:pt x="1778000" y="2354992"/>
                    </a:lnTo>
                    <a:lnTo>
                      <a:pt x="4572000" y="2354992"/>
                    </a:lnTo>
                    <a:lnTo>
                      <a:pt x="6350000" y="2354992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1BF00DDE-780C-3D9F-C440-8477092457A9}"/>
                  </a:ext>
                </a:extLst>
              </p:cNvPr>
              <p:cNvSpPr/>
              <p:nvPr/>
            </p:nvSpPr>
            <p:spPr>
              <a:xfrm>
                <a:off x="966290" y="2354994"/>
                <a:ext cx="458586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035B71"/>
              </a:solidFill>
            </p:spPr>
          </p:sp>
        </p:grp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2E95C8D7-5517-8902-82EC-061F2F0E0E7F}"/>
                </a:ext>
              </a:extLst>
            </p:cNvPr>
            <p:cNvSpPr txBox="1"/>
            <p:nvPr/>
          </p:nvSpPr>
          <p:spPr>
            <a:xfrm>
              <a:off x="864427" y="-151002"/>
              <a:ext cx="5080005" cy="670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Report Data </a:t>
              </a: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Absen</a:t>
              </a:r>
              <a:endPara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309D41B8-5BD6-5AFE-E2F4-82D619241774}"/>
                </a:ext>
              </a:extLst>
            </p:cNvPr>
            <p:cNvSpPr txBox="1"/>
            <p:nvPr/>
          </p:nvSpPr>
          <p:spPr>
            <a:xfrm>
              <a:off x="883820" y="730573"/>
              <a:ext cx="5080000" cy="9378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Report data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baik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dosen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mahasiswa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62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425184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Sistem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Payroll Integration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9</a:t>
            </a:fld>
            <a:endParaRPr lang="en-ID" sz="16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C37AE1E-20FA-ABF8-E782-BD0CCFA4C599}"/>
              </a:ext>
            </a:extLst>
          </p:cNvPr>
          <p:cNvGrpSpPr/>
          <p:nvPr/>
        </p:nvGrpSpPr>
        <p:grpSpPr>
          <a:xfrm>
            <a:off x="6096000" y="755900"/>
            <a:ext cx="5943601" cy="1340098"/>
            <a:chOff x="0" y="0"/>
            <a:chExt cx="7924801" cy="1786797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6E87FC1C-9629-7B57-6269-A7503DDFBE94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E875FAE-8666-32C0-4199-3224C43CAE8F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09EFE1D-B553-C234-DF59-C92A3042251A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A64FEC17-C3CC-9087-DE44-930D73CCAFFC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1039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endPara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78DE867D-60F2-454D-A3D5-45AD8758A109}"/>
              </a:ext>
            </a:extLst>
          </p:cNvPr>
          <p:cNvGrpSpPr/>
          <p:nvPr/>
        </p:nvGrpSpPr>
        <p:grpSpPr>
          <a:xfrm>
            <a:off x="6095198" y="2119728"/>
            <a:ext cx="5943601" cy="1340098"/>
            <a:chOff x="0" y="0"/>
            <a:chExt cx="7924801" cy="1786797"/>
          </a:xfrm>
        </p:grpSpPr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51E9367B-E6E5-9B08-D911-EC6C5A38EC80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32EE5CF5-B387-25D7-4DA8-B08B26F7A4A2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EA32C49D-9CD2-0E8F-5525-AF71DCCCCE83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F7EE4A6-1C39-721A-40E6-3E997DADBA4F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1039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Pengajuan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Cuti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Izin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Sakit</a:t>
              </a:r>
              <a:endParaRPr lang="en-US" sz="1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C47099DF-2434-CC8F-6913-2BB30EDA1F76}"/>
              </a:ext>
            </a:extLst>
          </p:cNvPr>
          <p:cNvGrpSpPr/>
          <p:nvPr/>
        </p:nvGrpSpPr>
        <p:grpSpPr>
          <a:xfrm>
            <a:off x="6095198" y="3462701"/>
            <a:ext cx="5943601" cy="1340098"/>
            <a:chOff x="0" y="0"/>
            <a:chExt cx="7924801" cy="1786797"/>
          </a:xfrm>
        </p:grpSpPr>
        <p:grpSp>
          <p:nvGrpSpPr>
            <p:cNvPr id="16" name="Group 5">
              <a:extLst>
                <a:ext uri="{FF2B5EF4-FFF2-40B4-BE49-F238E27FC236}">
                  <a16:creationId xmlns:a16="http://schemas.microsoft.com/office/drawing/2014/main" id="{ED1A4076-DBC8-236A-F0CD-93040561F5B0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E4F88ADA-5FBA-EA49-4955-BC06A96CCA34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2A1136B4-14A5-4B85-BD1A-7240D7C3B47A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4B6531E-3FA9-E49E-EB07-348EF79C189D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1039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Aturan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Kebijakan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Kampus</a:t>
              </a:r>
              <a:endParaRPr lang="en-US" sz="1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D7E0A335-9B29-D858-857A-B15B99454A53}"/>
              </a:ext>
            </a:extLst>
          </p:cNvPr>
          <p:cNvGrpSpPr/>
          <p:nvPr/>
        </p:nvGrpSpPr>
        <p:grpSpPr>
          <a:xfrm>
            <a:off x="6095198" y="4831803"/>
            <a:ext cx="5943601" cy="1340098"/>
            <a:chOff x="0" y="0"/>
            <a:chExt cx="7924801" cy="1786797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75E866B4-370B-3508-C5F2-E273DF14A68F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0CEEC904-67F4-12CE-DCBF-349B023EC6EF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2A7946E-FC33-9BF1-59AB-448AA9C631F3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E5964747-ABBA-60F7-4927-DA62EAE8120A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1039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BPJS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asuransi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lainnya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</p:grpSp>
      <p:pic>
        <p:nvPicPr>
          <p:cNvPr id="25" name="Picture 2" descr="Apa itu Payroll System?">
            <a:extLst>
              <a:ext uri="{FF2B5EF4-FFF2-40B4-BE49-F238E27FC236}">
                <a16:creationId xmlns:a16="http://schemas.microsoft.com/office/drawing/2014/main" id="{0925BBEF-D97D-5BC3-4714-61257AD03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5120"/>
            <a:ext cx="5943600" cy="550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09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7C6C465F436428CE13808ED5CC7B5" ma:contentTypeVersion="12" ma:contentTypeDescription="Create a new document." ma:contentTypeScope="" ma:versionID="fe2b69f699197c5208ac9bae75c0af86">
  <xsd:schema xmlns:xsd="http://www.w3.org/2001/XMLSchema" xmlns:xs="http://www.w3.org/2001/XMLSchema" xmlns:p="http://schemas.microsoft.com/office/2006/metadata/properties" xmlns:ns2="076ca61f-7aff-41e1-933c-04b7bf8b8b18" xmlns:ns3="78e15a64-714a-4a4f-8ce8-7155b83f74fa" targetNamespace="http://schemas.microsoft.com/office/2006/metadata/properties" ma:root="true" ma:fieldsID="d768313e9298a9cc10f513fa99b9ab49" ns2:_="" ns3:_="">
    <xsd:import namespace="076ca61f-7aff-41e1-933c-04b7bf8b8b18"/>
    <xsd:import namespace="78e15a64-714a-4a4f-8ce8-7155b83f74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6ca61f-7aff-41e1-933c-04b7bf8b8b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0a3f64d-e29e-4b39-844b-f62d213e95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15a64-714a-4a4f-8ce8-7155b83f74f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9593651-b330-4e62-8105-05dae18599a2}" ma:internalName="TaxCatchAll" ma:showField="CatchAllData" ma:web="78e15a64-714a-4a4f-8ce8-7155b83f74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76ca61f-7aff-41e1-933c-04b7bf8b8b18">
      <Terms xmlns="http://schemas.microsoft.com/office/infopath/2007/PartnerControls"/>
    </lcf76f155ced4ddcb4097134ff3c332f>
    <TaxCatchAll xmlns="78e15a64-714a-4a4f-8ce8-7155b83f74fa" xsi:nil="true"/>
  </documentManagement>
</p:properties>
</file>

<file path=customXml/itemProps1.xml><?xml version="1.0" encoding="utf-8"?>
<ds:datastoreItem xmlns:ds="http://schemas.openxmlformats.org/officeDocument/2006/customXml" ds:itemID="{4B2929F7-A832-4777-8527-A5A24BDAB797}"/>
</file>

<file path=customXml/itemProps2.xml><?xml version="1.0" encoding="utf-8"?>
<ds:datastoreItem xmlns:ds="http://schemas.openxmlformats.org/officeDocument/2006/customXml" ds:itemID="{DF59D055-23F5-4C3F-A03A-078884D4206A}"/>
</file>

<file path=customXml/itemProps3.xml><?xml version="1.0" encoding="utf-8"?>
<ds:datastoreItem xmlns:ds="http://schemas.openxmlformats.org/officeDocument/2006/customXml" ds:itemID="{2BD087FD-CFD6-4819-BC4B-8CB12EB8DDB3}"/>
</file>

<file path=docProps/app.xml><?xml version="1.0" encoding="utf-8"?>
<Properties xmlns="http://schemas.openxmlformats.org/officeDocument/2006/extended-properties" xmlns:vt="http://schemas.openxmlformats.org/officeDocument/2006/docPropsVTypes">
  <TotalTime>3394</TotalTime>
  <Words>1083</Words>
  <Application>Microsoft Office PowerPoint</Application>
  <PresentationFormat>Widescreen</PresentationFormat>
  <Paragraphs>182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 Rounded MT Bold</vt:lpstr>
      <vt:lpstr>Calibri</vt:lpstr>
      <vt:lpstr>Calibri Light</vt:lpstr>
      <vt:lpstr>Daytona</vt:lpstr>
      <vt:lpstr>Helvetica</vt:lpstr>
      <vt:lpstr>Josefin Sans</vt:lpstr>
      <vt:lpstr>League Spartan</vt:lpstr>
      <vt:lpstr>Roboto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Maliati Khumairoh Afandi</dc:creator>
  <cp:lastModifiedBy>wanda wibisono</cp:lastModifiedBy>
  <cp:revision>70</cp:revision>
  <dcterms:created xsi:type="dcterms:W3CDTF">2022-10-05T08:07:53Z</dcterms:created>
  <dcterms:modified xsi:type="dcterms:W3CDTF">2022-11-25T04:11:15Z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0x0101000557C6C465F436428CE13808ED5CC7B5</vt:lpwstr>
  </property>
  <property fmtid="{D5CDD505-2E9C-101B-9397-08002B2CF9AE}" pid="3" name="Order">
    <vt:r8>1836100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</Properties>
</file>